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72" r:id="rId15"/>
    <p:sldId id="273" r:id="rId16"/>
    <p:sldId id="274" r:id="rId17"/>
    <p:sldId id="275" r:id="rId18"/>
    <p:sldId id="268" r:id="rId19"/>
    <p:sldId id="269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9906000" cy="67849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5611238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E28E67-C311-46EB-9B5F-ACBF8480D70D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5611238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23B47-22A5-4B14-BBED-3EFC4C487D8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74724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5611238" y="0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E3C826-60F3-4BB3-A75E-22CED39724FC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257550" y="509588"/>
            <a:ext cx="3390900" cy="25431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989674" y="3222863"/>
            <a:ext cx="7926654" cy="3053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5611238" y="6444639"/>
            <a:ext cx="4292445" cy="33924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D89DFD-CBFB-414B-9211-AEA0BE8763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21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6206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Arkadaşlık ve mal konusunda insanların en fedakarı Ebu </a:t>
            </a:r>
            <a:r>
              <a:rPr lang="tr-TR" dirty="0" err="1" smtClean="0"/>
              <a:t>Bekirdir</a:t>
            </a:r>
            <a:endParaRPr lang="tr-TR" dirty="0" smtClean="0"/>
          </a:p>
          <a:p>
            <a:r>
              <a:rPr lang="tr-TR" dirty="0" smtClean="0"/>
              <a:t>Size </a:t>
            </a:r>
            <a:r>
              <a:rPr lang="tr-TR" dirty="0" err="1" smtClean="0"/>
              <a:t>Ensarı</a:t>
            </a:r>
            <a:r>
              <a:rPr lang="tr-TR" dirty="0" smtClean="0"/>
              <a:t> tavsiye ediyorum. Onlar</a:t>
            </a:r>
            <a:r>
              <a:rPr lang="tr-TR" baseline="0" dirty="0" smtClean="0"/>
              <a:t> benim can dostlarım ve sırdaşlarımdır. Onlar üzerlerine düşeni yaptılar. Şimdi ise alacakları kalmıştır. Onların  iyiliklerine teşekkür edin, kusurlarını görmezden gelin.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86925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32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23196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2455209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55573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265432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90538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38857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8952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19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58934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05341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67151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23930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118316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23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3395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75756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3224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34390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0794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16080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961231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D89DFD-CBFB-414B-9211-AEA0BE876342}" type="slidenum">
              <a:rPr lang="tr-TR" smtClean="0"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5783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263495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134821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19973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494760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5299026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9501313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6298227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682442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664858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651521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5773509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6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7E3858-FBF1-49B5-8A20-BD86A3DD34DA}" type="datetimeFigureOut">
              <a:rPr lang="tr-TR" smtClean="0"/>
              <a:t>02.05.2018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3E8DE8-A250-412E-8ED9-790A020CEC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9555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3568" y="1484784"/>
            <a:ext cx="7772400" cy="1470025"/>
          </a:xfrm>
        </p:spPr>
        <p:txBody>
          <a:bodyPr/>
          <a:lstStyle/>
          <a:p>
            <a:r>
              <a:rPr lang="tr-TR" dirty="0" smtClean="0"/>
              <a:t>PEYGAMBER EFENDİMİZ’İN (sav) ÖRNEKLİĞİ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https://www.inzardergisi.com/image/haber/2014/11/15/Resim_141604304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068960"/>
            <a:ext cx="8201203" cy="3417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lated im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0"/>
            <a:ext cx="1907704" cy="155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49400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VEFAKAR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«İnsanlara şükretmeyen, Cenabı Hakk’a da şükretmez»</a:t>
            </a:r>
          </a:p>
          <a:p>
            <a:r>
              <a:rPr lang="tr-TR" b="1" dirty="0" smtClean="0"/>
              <a:t>Hz. Hatice’ye </a:t>
            </a:r>
            <a:r>
              <a:rPr lang="tr-TR" dirty="0" smtClean="0"/>
              <a:t>(</a:t>
            </a:r>
            <a:r>
              <a:rPr lang="tr-TR" dirty="0" err="1" smtClean="0"/>
              <a:t>ra</a:t>
            </a:r>
            <a:r>
              <a:rPr lang="tr-TR" dirty="0" smtClean="0"/>
              <a:t>): Koyun kestiğinde arkadaşlarına gönderirdi. Arkadaşları geldiğinde iltifat ederdi.</a:t>
            </a:r>
          </a:p>
          <a:p>
            <a:r>
              <a:rPr lang="tr-TR" b="1" dirty="0" smtClean="0"/>
              <a:t>Hz. Ebu </a:t>
            </a:r>
            <a:r>
              <a:rPr lang="tr-TR" b="1" dirty="0" err="1" smtClean="0"/>
              <a:t>Bekr’e</a:t>
            </a:r>
            <a:r>
              <a:rPr lang="tr-TR" b="1" dirty="0" smtClean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ra</a:t>
            </a:r>
            <a:r>
              <a:rPr lang="tr-TR" dirty="0" smtClean="0"/>
              <a:t>): Üzerinde en çok Hz. Ebu </a:t>
            </a:r>
            <a:r>
              <a:rPr lang="tr-TR" dirty="0" err="1" smtClean="0"/>
              <a:t>Bekr’in</a:t>
            </a:r>
            <a:r>
              <a:rPr lang="tr-TR" dirty="0" smtClean="0"/>
              <a:t> hakkı olduğunu, bu hakkı bu dünyada ödeyemediğini söylemiştir.</a:t>
            </a:r>
          </a:p>
          <a:p>
            <a:r>
              <a:rPr lang="tr-TR" b="1" dirty="0" smtClean="0"/>
              <a:t>Ensar’a </a:t>
            </a:r>
            <a:r>
              <a:rPr lang="tr-TR" dirty="0" smtClean="0"/>
              <a:t>(</a:t>
            </a:r>
            <a:r>
              <a:rPr lang="tr-TR" dirty="0" err="1" smtClean="0"/>
              <a:t>ra</a:t>
            </a:r>
            <a:r>
              <a:rPr lang="tr-TR" dirty="0" smtClean="0"/>
              <a:t>): </a:t>
            </a:r>
            <a:r>
              <a:rPr lang="tr-TR" dirty="0" err="1" smtClean="0"/>
              <a:t>Huneyn</a:t>
            </a:r>
            <a:r>
              <a:rPr lang="tr-TR" dirty="0" smtClean="0"/>
              <a:t> gazvesi sonrası ganimet paylaşımından sonra Ensar’a vefasını gösteren ve onları çok duygulandıran bir konuşma yapmıştır.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308891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TOPLUMA FAYDALI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Hz. Hatice (</a:t>
            </a:r>
            <a:r>
              <a:rPr lang="tr-TR" dirty="0" err="1" smtClean="0"/>
              <a:t>ra</a:t>
            </a:r>
            <a:r>
              <a:rPr lang="tr-TR" dirty="0" smtClean="0"/>
              <a:t>) ilk vahiy sonrasında </a:t>
            </a:r>
            <a:r>
              <a:rPr lang="tr-TR" dirty="0" err="1" smtClean="0"/>
              <a:t>Efendimiz’i</a:t>
            </a:r>
            <a:r>
              <a:rPr lang="tr-TR" dirty="0" smtClean="0"/>
              <a:t> (sav) teskin etmek için:</a:t>
            </a:r>
          </a:p>
          <a:p>
            <a:pPr lvl="1"/>
            <a:r>
              <a:rPr lang="tr-TR" dirty="0" smtClean="0"/>
              <a:t>Akrabanı gözetirsin</a:t>
            </a:r>
          </a:p>
          <a:p>
            <a:pPr lvl="1"/>
            <a:r>
              <a:rPr lang="tr-TR" dirty="0" smtClean="0"/>
              <a:t>Misafiri ağırlarsın</a:t>
            </a:r>
          </a:p>
          <a:p>
            <a:pPr lvl="1"/>
            <a:r>
              <a:rPr lang="tr-TR" dirty="0" smtClean="0"/>
              <a:t>Fakirlerin elinden tutarsın</a:t>
            </a:r>
          </a:p>
          <a:p>
            <a:pPr lvl="1"/>
            <a:r>
              <a:rPr lang="tr-TR" dirty="0" smtClean="0"/>
              <a:t>Acizlere yardım edersin</a:t>
            </a:r>
          </a:p>
          <a:p>
            <a:pPr lvl="1"/>
            <a:r>
              <a:rPr lang="tr-TR" dirty="0" smtClean="0"/>
              <a:t>Toplumun başına bir afet geldiğinde yardımlarına koşarsın.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57458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TOPLUMA DUYARLI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«Kendin için istediğini kardeşim için istemedikçe (kamil manada) iman etmiş olmazsınız.»</a:t>
            </a:r>
          </a:p>
          <a:p>
            <a:r>
              <a:rPr lang="tr-TR" dirty="0" smtClean="0"/>
              <a:t>Vücut ve bina örnekleri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5898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İKTİSADİ SAHADA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düzenlemeler. Güçlü iktisadın önemi</a:t>
            </a:r>
          </a:p>
          <a:p>
            <a:r>
              <a:rPr lang="tr-TR" b="1" dirty="0"/>
              <a:t>Sermaye Birikiminin Formülü</a:t>
            </a:r>
            <a:r>
              <a:rPr lang="tr-TR" b="1" dirty="0" smtClean="0"/>
              <a:t>?</a:t>
            </a:r>
          </a:p>
          <a:p>
            <a:endParaRPr lang="tr-TR" dirty="0"/>
          </a:p>
          <a:p>
            <a:r>
              <a:rPr lang="tr-TR" dirty="0" smtClean="0"/>
              <a:t>Çalışkan</a:t>
            </a:r>
          </a:p>
          <a:p>
            <a:r>
              <a:rPr lang="tr-TR" dirty="0" smtClean="0"/>
              <a:t>Kanaatkar</a:t>
            </a:r>
          </a:p>
          <a:p>
            <a:r>
              <a:rPr lang="tr-TR" dirty="0" smtClean="0"/>
              <a:t>Yardımsever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05780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İKTİSADİ DÜZENLEMELER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Medine’ye hicretten hemen sonra </a:t>
            </a:r>
            <a:r>
              <a:rPr lang="tr-TR" dirty="0" err="1" smtClean="0"/>
              <a:t>müslümanlar</a:t>
            </a:r>
            <a:r>
              <a:rPr lang="tr-TR" dirty="0" smtClean="0"/>
              <a:t> için müstakil bir Pazar yeri tespit etmiştir. (iktisadi bağımsızlık)</a:t>
            </a:r>
          </a:p>
          <a:p>
            <a:r>
              <a:rPr lang="tr-TR" dirty="0" smtClean="0"/>
              <a:t>Ticaretle ilgili önemli kurallar ve piyasa düzenlemeleri getirmiştir (ör. Sözleşmelerde belirsizliğin kaldırılması, haksız kazanç, vb.)</a:t>
            </a:r>
          </a:p>
          <a:p>
            <a:r>
              <a:rPr lang="tr-TR" dirty="0" smtClean="0"/>
              <a:t>Piyasayı hem bizzat ve hem de memurları vasıtasıyla denetlemiştir.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44611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ÇALIŞKAN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/>
              <a:t>Efendimiz (sav) kimseye yük olmaz, kendi işini kendisi yapar, kendisine hizmet edilmesinden hoşlanmazdı.</a:t>
            </a:r>
          </a:p>
          <a:p>
            <a:r>
              <a:rPr lang="tr-TR" dirty="0" err="1" smtClean="0"/>
              <a:t>Mescid</a:t>
            </a:r>
            <a:r>
              <a:rPr lang="tr-TR" dirty="0" smtClean="0"/>
              <a:t>-i Nebevinin yapımında, hendek </a:t>
            </a:r>
            <a:r>
              <a:rPr lang="tr-TR" dirty="0" err="1" smtClean="0"/>
              <a:t>kazımında</a:t>
            </a:r>
            <a:r>
              <a:rPr lang="tr-TR" dirty="0" smtClean="0"/>
              <a:t> sahabeyle beraber çalışmıştı.</a:t>
            </a:r>
          </a:p>
          <a:p>
            <a:r>
              <a:rPr lang="tr-TR" dirty="0" smtClean="0"/>
              <a:t>«</a:t>
            </a:r>
            <a:r>
              <a:rPr lang="tr-TR" dirty="0" err="1" smtClean="0"/>
              <a:t>Cenab</a:t>
            </a:r>
            <a:r>
              <a:rPr lang="tr-TR" dirty="0" smtClean="0"/>
              <a:t>-ı </a:t>
            </a:r>
            <a:r>
              <a:rPr lang="tr-TR" dirty="0" err="1" smtClean="0"/>
              <a:t>Hakk</a:t>
            </a:r>
            <a:r>
              <a:rPr lang="tr-TR" dirty="0" smtClean="0"/>
              <a:t> sizden biri, bir iş yaptığında iyi ve sağlam yapmasını sever» </a:t>
            </a:r>
            <a:r>
              <a:rPr lang="tr-TR" b="1" dirty="0" smtClean="0"/>
              <a:t>sağlam ve kaliteli iş</a:t>
            </a:r>
          </a:p>
          <a:p>
            <a:r>
              <a:rPr lang="tr-TR" dirty="0" smtClean="0"/>
              <a:t>«</a:t>
            </a:r>
            <a:r>
              <a:rPr lang="tr-TR" dirty="0" err="1" smtClean="0"/>
              <a:t>Allahım</a:t>
            </a:r>
            <a:r>
              <a:rPr lang="tr-TR" dirty="0" smtClean="0"/>
              <a:t>, ümmetimin sabah erken saatlerine bereket nasip eyle» </a:t>
            </a:r>
            <a:r>
              <a:rPr lang="tr-TR" b="1" dirty="0" smtClean="0"/>
              <a:t>işe erken başlama</a:t>
            </a:r>
          </a:p>
          <a:p>
            <a:r>
              <a:rPr lang="tr-TR" dirty="0" smtClean="0"/>
              <a:t>«Sizden birinin sırtına odun toplayıp satması, verse de vermese de başkalarına el açıp dilenmesinden hayırlıdır» </a:t>
            </a:r>
          </a:p>
          <a:p>
            <a:r>
              <a:rPr lang="tr-TR" dirty="0" smtClean="0"/>
              <a:t>«Sana fayda veren şeye gayret et ve acizlik gösterme»</a:t>
            </a:r>
          </a:p>
          <a:p>
            <a:r>
              <a:rPr lang="tr-TR" dirty="0" smtClean="0"/>
              <a:t>«Salih kişi için </a:t>
            </a:r>
            <a:r>
              <a:rPr lang="tr-TR" dirty="0" err="1" smtClean="0"/>
              <a:t>salih</a:t>
            </a:r>
            <a:r>
              <a:rPr lang="tr-TR" dirty="0" smtClean="0"/>
              <a:t> mal ne iyidir»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52852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KANAATKAR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Efendimiz (sav) Medine döneminin sonlarında maddi durumu iyileştiğinde dahi sade bir hayatı tercih etmiştir.</a:t>
            </a:r>
          </a:p>
          <a:p>
            <a:r>
              <a:rPr lang="tr-TR" dirty="0" smtClean="0"/>
              <a:t>«Müslüman </a:t>
            </a:r>
            <a:r>
              <a:rPr lang="tr-TR" dirty="0"/>
              <a:t>olan, kendisine yeteri kadar rızık verilen, </a:t>
            </a:r>
            <a:r>
              <a:rPr lang="tr-TR" dirty="0" smtClean="0"/>
              <a:t>Allah Teala’nın </a:t>
            </a:r>
            <a:r>
              <a:rPr lang="tr-TR" dirty="0"/>
              <a:t>kendisine verdiği nimete </a:t>
            </a:r>
            <a:r>
              <a:rPr lang="tr-TR" dirty="0" err="1"/>
              <a:t>kanâat</a:t>
            </a:r>
            <a:r>
              <a:rPr lang="tr-TR" dirty="0"/>
              <a:t> eden kimse şüphesiz kurtuluşa </a:t>
            </a:r>
            <a:r>
              <a:rPr lang="tr-TR" dirty="0" smtClean="0"/>
              <a:t>ermiştir»</a:t>
            </a:r>
          </a:p>
          <a:p>
            <a:r>
              <a:rPr lang="tr-TR" dirty="0" smtClean="0"/>
              <a:t>İsraf ve gösteriş olmamalı</a:t>
            </a:r>
          </a:p>
          <a:p>
            <a:endParaRPr lang="tr-TR" dirty="0"/>
          </a:p>
          <a:p>
            <a:r>
              <a:rPr lang="tr-TR" b="1" i="1" dirty="0" smtClean="0"/>
              <a:t>Dengeli tüketim- Tasarruf- Sermaye Birikimi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646807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YARDIMSEVER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Efendimiz (sav) kendi kızından önce </a:t>
            </a:r>
            <a:r>
              <a:rPr lang="tr-TR" dirty="0" err="1" smtClean="0"/>
              <a:t>ashab</a:t>
            </a:r>
            <a:r>
              <a:rPr lang="tr-TR" dirty="0" smtClean="0"/>
              <a:t>-ı </a:t>
            </a:r>
            <a:r>
              <a:rPr lang="tr-TR" dirty="0" err="1" smtClean="0"/>
              <a:t>suffayı</a:t>
            </a:r>
            <a:r>
              <a:rPr lang="tr-TR" dirty="0" smtClean="0"/>
              <a:t> düşünür, eline geçenleri ihtiyaç sahiplerine dağıtırdı.</a:t>
            </a:r>
          </a:p>
          <a:p>
            <a:r>
              <a:rPr lang="tr-TR" dirty="0" smtClean="0"/>
              <a:t>«Ey Ademoğlu, infak et ki sana da infak edilsin»</a:t>
            </a:r>
          </a:p>
          <a:p>
            <a:r>
              <a:rPr lang="tr-TR" dirty="0" smtClean="0"/>
              <a:t>«Üstteki el, alttaki elden hayırlıdır»</a:t>
            </a:r>
          </a:p>
          <a:p>
            <a:endParaRPr lang="tr-TR" dirty="0" smtClean="0"/>
          </a:p>
          <a:p>
            <a:r>
              <a:rPr lang="tr-TR" b="1" i="1" dirty="0" smtClean="0"/>
              <a:t>Sosyal yardımlaşma- dengeli gelir dağılımı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35269157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İDARİ SAHADA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İyi bir lider</a:t>
            </a:r>
          </a:p>
          <a:p>
            <a:r>
              <a:rPr lang="tr-TR" dirty="0" smtClean="0"/>
              <a:t>Katılımcı yönetim</a:t>
            </a:r>
          </a:p>
          <a:p>
            <a:r>
              <a:rPr lang="tr-TR" dirty="0" smtClean="0"/>
              <a:t>İşlerde ehliyet</a:t>
            </a:r>
          </a:p>
          <a:p>
            <a:r>
              <a:rPr lang="tr-TR" dirty="0" smtClean="0"/>
              <a:t>Adil</a:t>
            </a:r>
          </a:p>
          <a:p>
            <a:endParaRPr lang="tr-TR" dirty="0"/>
          </a:p>
          <a:p>
            <a:r>
              <a:rPr lang="tr-TR" dirty="0" smtClean="0"/>
              <a:t>Ferdî ve toplumsal başarılar iyi idareye bağlıdır.</a:t>
            </a:r>
          </a:p>
          <a:p>
            <a:endParaRPr lang="tr-TR" dirty="0"/>
          </a:p>
          <a:p>
            <a:r>
              <a:rPr lang="tr-TR" b="1" dirty="0" smtClean="0"/>
              <a:t>Yönetişim (İyi İdare)- Kalkınma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208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İYİ BİR LİDER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İnsanları iyi değerlendirip herkese kabiliyetine uygun görevler verirdi. Ör. Bilal Habeşi, </a:t>
            </a:r>
            <a:r>
              <a:rPr lang="tr-TR" dirty="0" err="1" smtClean="0"/>
              <a:t>Halid</a:t>
            </a:r>
            <a:r>
              <a:rPr lang="tr-TR" dirty="0" smtClean="0"/>
              <a:t> b. </a:t>
            </a:r>
            <a:r>
              <a:rPr lang="tr-TR" dirty="0" err="1" smtClean="0"/>
              <a:t>Velid</a:t>
            </a:r>
            <a:r>
              <a:rPr lang="tr-TR" dirty="0" smtClean="0"/>
              <a:t>, </a:t>
            </a:r>
            <a:r>
              <a:rPr lang="tr-TR" dirty="0" err="1" smtClean="0"/>
              <a:t>Zeyd</a:t>
            </a:r>
            <a:r>
              <a:rPr lang="tr-TR" dirty="0" smtClean="0"/>
              <a:t> b. Harise.</a:t>
            </a:r>
          </a:p>
          <a:p>
            <a:r>
              <a:rPr lang="tr-TR" dirty="0" smtClean="0"/>
              <a:t>İnsanları eğitirken </a:t>
            </a:r>
            <a:r>
              <a:rPr lang="tr-TR" dirty="0" err="1" smtClean="0"/>
              <a:t>tedrîcî</a:t>
            </a:r>
            <a:r>
              <a:rPr lang="tr-TR" dirty="0" smtClean="0"/>
              <a:t> (adım adım) bir yöntem izlerdi.</a:t>
            </a:r>
          </a:p>
          <a:p>
            <a:r>
              <a:rPr lang="tr-TR" dirty="0" smtClean="0"/>
              <a:t>İnsanların görüşlerine değer verirdi.</a:t>
            </a:r>
          </a:p>
          <a:p>
            <a:r>
              <a:rPr lang="tr-TR" dirty="0" smtClean="0"/>
              <a:t>Herkese seviyesine uygun hitap ederdi.</a:t>
            </a:r>
          </a:p>
          <a:p>
            <a:r>
              <a:rPr lang="tr-TR" dirty="0" smtClean="0"/>
              <a:t>Memurlarını görev sonrası hesaba çekerdi.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63396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EN GÜZEL 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Hakikaten </a:t>
            </a:r>
            <a:r>
              <a:rPr lang="tr-TR" dirty="0" err="1" smtClean="0"/>
              <a:t>Allâh'ın</a:t>
            </a:r>
            <a:r>
              <a:rPr lang="tr-TR" dirty="0" smtClean="0"/>
              <a:t> </a:t>
            </a:r>
            <a:r>
              <a:rPr lang="tr-TR" dirty="0" err="1" smtClean="0"/>
              <a:t>Resulü’nde</a:t>
            </a:r>
            <a:r>
              <a:rPr lang="tr-TR" dirty="0" smtClean="0"/>
              <a:t> sizin için, Allah'a ve </a:t>
            </a:r>
            <a:r>
              <a:rPr lang="tr-TR" dirty="0" err="1" smtClean="0"/>
              <a:t>âhiret</a:t>
            </a:r>
            <a:r>
              <a:rPr lang="tr-TR" dirty="0" smtClean="0"/>
              <a:t> gününe kavuşmaya inanan ve </a:t>
            </a:r>
            <a:r>
              <a:rPr lang="tr-TR" dirty="0" err="1" smtClean="0"/>
              <a:t>Allâh'ı</a:t>
            </a:r>
            <a:r>
              <a:rPr lang="tr-TR" dirty="0" smtClean="0"/>
              <a:t> çok anan kimseler için, (uyulacak) en güzel bir örnek vardır.  </a:t>
            </a:r>
            <a:r>
              <a:rPr lang="tr-TR" dirty="0" err="1" smtClean="0"/>
              <a:t>Ahzab</a:t>
            </a:r>
            <a:r>
              <a:rPr lang="tr-TR" dirty="0" smtClean="0"/>
              <a:t> 21</a:t>
            </a:r>
          </a:p>
          <a:p>
            <a:r>
              <a:rPr lang="tr-TR" dirty="0" err="1" smtClean="0"/>
              <a:t>Efendimiz’in</a:t>
            </a:r>
            <a:r>
              <a:rPr lang="tr-TR" dirty="0" smtClean="0"/>
              <a:t> (sav) örnekliği, onun sünnetidir. O, örnek aile babası, örnek yönetici, kısaca her sahada örneğimizdir.</a:t>
            </a:r>
          </a:p>
        </p:txBody>
      </p:sp>
    </p:spTree>
    <p:extLst>
      <p:ext uri="{BB962C8B-B14F-4D97-AF65-F5344CB8AC3E}">
        <p14:creationId xmlns:p14="http://schemas.microsoft.com/office/powerpoint/2010/main" val="297877743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KATILIMCI YÖNETİM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Ebu </a:t>
            </a:r>
            <a:r>
              <a:rPr lang="tr-TR" dirty="0" err="1" smtClean="0"/>
              <a:t>Hüreyre</a:t>
            </a:r>
            <a:r>
              <a:rPr lang="tr-TR" dirty="0" smtClean="0"/>
              <a:t> (</a:t>
            </a:r>
            <a:r>
              <a:rPr lang="tr-TR" dirty="0" err="1" smtClean="0"/>
              <a:t>ra</a:t>
            </a:r>
            <a:r>
              <a:rPr lang="tr-TR" dirty="0" smtClean="0"/>
              <a:t>): «Allah </a:t>
            </a:r>
            <a:r>
              <a:rPr lang="tr-TR" dirty="0" err="1" smtClean="0"/>
              <a:t>Resulü’nden</a:t>
            </a:r>
            <a:r>
              <a:rPr lang="tr-TR" dirty="0" smtClean="0"/>
              <a:t> (sav) daha fazla istişare edeni görmedim»</a:t>
            </a:r>
          </a:p>
          <a:p>
            <a:r>
              <a:rPr lang="tr-TR" dirty="0" smtClean="0"/>
              <a:t>Efendimiz önemli konularda daima sahabenin  fikrine başvurmuştur. Ör. Bedir savaşı, </a:t>
            </a:r>
            <a:r>
              <a:rPr lang="tr-TR" dirty="0" err="1" smtClean="0"/>
              <a:t>uhud</a:t>
            </a:r>
            <a:r>
              <a:rPr lang="tr-TR" dirty="0" smtClean="0"/>
              <a:t> savaşı, hendek savaşı, </a:t>
            </a:r>
            <a:r>
              <a:rPr lang="tr-TR" dirty="0" err="1" smtClean="0"/>
              <a:t>hudeybiye</a:t>
            </a:r>
            <a:r>
              <a:rPr lang="tr-TR" dirty="0" smtClean="0"/>
              <a:t> seferi esnasında vb</a:t>
            </a:r>
            <a:r>
              <a:rPr lang="tr-TR" b="1" dirty="0" smtClean="0"/>
              <a:t>. </a:t>
            </a:r>
            <a:r>
              <a:rPr lang="tr-TR" b="1" dirty="0" err="1" smtClean="0"/>
              <a:t>Hudeybiyede</a:t>
            </a:r>
            <a:r>
              <a:rPr lang="tr-TR" b="1" dirty="0" smtClean="0"/>
              <a:t> eşi </a:t>
            </a:r>
            <a:r>
              <a:rPr lang="tr-TR" b="1" dirty="0" err="1" smtClean="0"/>
              <a:t>Ümmü</a:t>
            </a:r>
            <a:r>
              <a:rPr lang="tr-TR" b="1" dirty="0" smtClean="0"/>
              <a:t> </a:t>
            </a:r>
            <a:r>
              <a:rPr lang="tr-TR" b="1" dirty="0" err="1" smtClean="0"/>
              <a:t>Seleme’nin</a:t>
            </a:r>
            <a:r>
              <a:rPr lang="tr-TR" b="1" dirty="0" smtClean="0"/>
              <a:t> fikrine danışmış ve eşinin önerisini uygulamıştı.</a:t>
            </a:r>
          </a:p>
          <a:p>
            <a:r>
              <a:rPr lang="tr-TR" dirty="0" smtClean="0"/>
              <a:t>«</a:t>
            </a:r>
            <a:r>
              <a:rPr lang="tr-TR" i="1" dirty="0" smtClean="0"/>
              <a:t>İstişare eden pişman olmaz</a:t>
            </a:r>
            <a:r>
              <a:rPr lang="tr-TR" dirty="0" smtClean="0"/>
              <a:t>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22645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İŞLERDE EHLİYET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err="1" smtClean="0"/>
              <a:t>Zeyd</a:t>
            </a:r>
            <a:r>
              <a:rPr lang="tr-TR" b="1" dirty="0" smtClean="0"/>
              <a:t> b. Harise (</a:t>
            </a:r>
            <a:r>
              <a:rPr lang="tr-TR" b="1" dirty="0" err="1" smtClean="0"/>
              <a:t>ra</a:t>
            </a:r>
            <a:r>
              <a:rPr lang="tr-TR" b="1" dirty="0" smtClean="0"/>
              <a:t>) </a:t>
            </a:r>
            <a:r>
              <a:rPr lang="tr-TR" dirty="0" smtClean="0"/>
              <a:t>azatlı bir köle olarak toplumda değer görmezken Efendimiz (sav) ondaki liyakat ve kabiliyetten ötürü onu pek çok kez komutan olarak görevlendirmiştir. Oğlu </a:t>
            </a:r>
            <a:r>
              <a:rPr lang="tr-TR" b="1" dirty="0" smtClean="0"/>
              <a:t>Usame (</a:t>
            </a:r>
            <a:r>
              <a:rPr lang="tr-TR" b="1" dirty="0" err="1" smtClean="0"/>
              <a:t>ra</a:t>
            </a:r>
            <a:r>
              <a:rPr lang="tr-TR" b="1" dirty="0" smtClean="0"/>
              <a:t>) </a:t>
            </a:r>
            <a:r>
              <a:rPr lang="tr-TR" dirty="0" smtClean="0"/>
              <a:t>de içlerinde Hz. Ebu Bekir ve Ömer’in (</a:t>
            </a:r>
            <a:r>
              <a:rPr lang="tr-TR" dirty="0" err="1" smtClean="0"/>
              <a:t>ra</a:t>
            </a:r>
            <a:r>
              <a:rPr lang="tr-TR" dirty="0" smtClean="0"/>
              <a:t>) bulunduğu büyük bir orduya komutandı. </a:t>
            </a:r>
          </a:p>
          <a:p>
            <a:r>
              <a:rPr lang="tr-TR" b="1" dirty="0" smtClean="0"/>
              <a:t>Salim (</a:t>
            </a:r>
            <a:r>
              <a:rPr lang="tr-TR" b="1" dirty="0" err="1" smtClean="0"/>
              <a:t>ra</a:t>
            </a:r>
            <a:r>
              <a:rPr lang="tr-TR" b="1" dirty="0" smtClean="0"/>
              <a:t>) </a:t>
            </a:r>
            <a:r>
              <a:rPr lang="tr-TR" dirty="0" smtClean="0"/>
              <a:t>da yine azatlı bir köle iken Kuran-ı Kerim’i en iyi bilen 4 kişiden biri olmuş, sahabenin önde gelenlerine imamlık yapmış, Hz. Ömer (</a:t>
            </a:r>
            <a:r>
              <a:rPr lang="tr-TR" dirty="0" err="1" smtClean="0"/>
              <a:t>ra</a:t>
            </a:r>
            <a:r>
              <a:rPr lang="tr-TR" dirty="0" smtClean="0"/>
              <a:t>) vefat ederken eğer Salim (</a:t>
            </a:r>
            <a:r>
              <a:rPr lang="tr-TR" dirty="0" err="1" smtClean="0"/>
              <a:t>ra</a:t>
            </a:r>
            <a:r>
              <a:rPr lang="tr-TR" dirty="0" smtClean="0"/>
              <a:t>) hayatta olsaydı onu arkasında halife bırakacağını söylemiştir. Azatlı bir kölelikten halifeliğe layık görülmeye yükselmek müthiş bir toplumsal dönüşüme işarettir.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942245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ADİL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/>
              <a:t>Efendimiz (sav) kızı Fatıma (</a:t>
            </a:r>
            <a:r>
              <a:rPr lang="tr-TR" dirty="0" err="1" smtClean="0"/>
              <a:t>ra</a:t>
            </a:r>
            <a:r>
              <a:rPr lang="tr-TR" dirty="0" smtClean="0"/>
              <a:t>) dahi olsa gerekli cezayı uygulayacağını söylemiştir. </a:t>
            </a:r>
          </a:p>
          <a:p>
            <a:r>
              <a:rPr lang="tr-TR" dirty="0" smtClean="0"/>
              <a:t>Yanlışlıkla canını acıttığı insanlara kendisinden kısas yapmalarına izin vermiştir. </a:t>
            </a:r>
          </a:p>
          <a:p>
            <a:r>
              <a:rPr lang="tr-TR" dirty="0" smtClean="0"/>
              <a:t>Alacağını kaba bir şekilde kendisinden isteyenlere sahabenin tepki göstermesine izin vermemiş ve «Zayıfların haklarını zorlanmadan alamadıkları bir toplum temizlenemez» buyurmuştur.</a:t>
            </a:r>
          </a:p>
          <a:p>
            <a:r>
              <a:rPr lang="tr-TR" dirty="0" smtClean="0"/>
              <a:t>Vefatından önce konuşmasında: «Ey insanlar, kimin malını almışsam, işte malım, gelsin alsın. Kimin sırtına vurmuşsam, işte sırtım, gelsin vursun»</a:t>
            </a:r>
            <a:endParaRPr lang="tr-TR" dirty="0"/>
          </a:p>
          <a:p>
            <a:r>
              <a:rPr lang="tr-TR" b="1" i="1" dirty="0" smtClean="0"/>
              <a:t>Hukukun üstünlüğü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427188296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sz="4800" i="1" dirty="0" smtClean="0"/>
              <a:t>Yüce Rabbimiz, Sevgili </a:t>
            </a:r>
            <a:r>
              <a:rPr lang="tr-TR" sz="4800" i="1" dirty="0" err="1" smtClean="0"/>
              <a:t>Peygamberimiz’in</a:t>
            </a:r>
            <a:r>
              <a:rPr lang="tr-TR" sz="4800" i="1" dirty="0" smtClean="0"/>
              <a:t> örnekliğine en iyi şekilde uyabilmeyi, bunun için de hadisi şeriflerden en güzel şekilde istifade etmeyi hepimize nasip eylesin. </a:t>
            </a:r>
            <a:endParaRPr lang="tr-TR" sz="4800" i="1" dirty="0"/>
          </a:p>
        </p:txBody>
      </p:sp>
    </p:spTree>
    <p:extLst>
      <p:ext uri="{BB962C8B-B14F-4D97-AF65-F5344CB8AC3E}">
        <p14:creationId xmlns:p14="http://schemas.microsoft.com/office/powerpoint/2010/main" val="364015108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Efendimizin örnekliğini anlatan ayeti kerime</a:t>
            </a:r>
          </a:p>
          <a:p>
            <a:r>
              <a:rPr lang="tr-TR" dirty="0" smtClean="0"/>
              <a:t>Hz. Hatice’nin anlattığı beş özellik</a:t>
            </a:r>
          </a:p>
          <a:p>
            <a:r>
              <a:rPr lang="tr-TR" dirty="0" smtClean="0"/>
              <a:t>Hangi eşiyle ve hangi konuda istişare </a:t>
            </a:r>
          </a:p>
          <a:p>
            <a:r>
              <a:rPr lang="tr-TR" dirty="0"/>
              <a:t>Sermaye birikiminin formülündeki üç özellik</a:t>
            </a:r>
          </a:p>
          <a:p>
            <a:r>
              <a:rPr lang="tr-TR" dirty="0" smtClean="0"/>
              <a:t>Efendimizin </a:t>
            </a:r>
            <a:r>
              <a:rPr lang="tr-TR" dirty="0"/>
              <a:t>Hz. Enes’e anlattığı hadisin </a:t>
            </a:r>
            <a:r>
              <a:rPr lang="tr-TR" dirty="0" smtClean="0"/>
              <a:t>başı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84343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tr-TR" sz="6600" dirty="0" smtClean="0"/>
          </a:p>
          <a:p>
            <a:pPr marL="0" indent="0" algn="ctr">
              <a:buNone/>
            </a:pPr>
            <a:r>
              <a:rPr lang="tr-TR" sz="6600" dirty="0" smtClean="0"/>
              <a:t>Sabırla dinlediğiniz için teşekkür ederim.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36465916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GÜZEL 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Efendimiz’in</a:t>
            </a:r>
            <a:r>
              <a:rPr lang="tr-TR" dirty="0" smtClean="0"/>
              <a:t> (sav) örnek alınmasının önemi ile ilgili bir hadisi şerif:</a:t>
            </a:r>
          </a:p>
          <a:p>
            <a:r>
              <a:rPr lang="tr-TR" dirty="0"/>
              <a:t>Hz. Enes’e </a:t>
            </a:r>
            <a:r>
              <a:rPr lang="tr-TR" dirty="0" smtClean="0"/>
              <a:t>(</a:t>
            </a:r>
            <a:r>
              <a:rPr lang="tr-TR" dirty="0" err="1" smtClean="0"/>
              <a:t>ra</a:t>
            </a:r>
            <a:r>
              <a:rPr lang="tr-TR" dirty="0" smtClean="0"/>
              <a:t>) şöyle </a:t>
            </a:r>
            <a:r>
              <a:rPr lang="tr-TR" dirty="0"/>
              <a:t>demişti: «Evladım, gücün yetiyorsa kimseye karşı kalbinde olumsuz bir duygu olmadan akşama kavuşmaya bak. Evladım, bu benim </a:t>
            </a:r>
            <a:r>
              <a:rPr lang="tr-TR" b="1" dirty="0" smtClean="0"/>
              <a:t>sünnetimdir</a:t>
            </a:r>
            <a:r>
              <a:rPr lang="tr-TR" dirty="0" smtClean="0"/>
              <a:t> (</a:t>
            </a:r>
            <a:r>
              <a:rPr lang="tr-TR" b="1" i="1" dirty="0" smtClean="0"/>
              <a:t>örnekliğimdir</a:t>
            </a:r>
            <a:r>
              <a:rPr lang="tr-TR" dirty="0" smtClean="0"/>
              <a:t>). </a:t>
            </a:r>
            <a:r>
              <a:rPr lang="tr-TR" dirty="0"/>
              <a:t>Kim sünnetimi </a:t>
            </a:r>
            <a:r>
              <a:rPr lang="tr-TR" dirty="0" smtClean="0"/>
              <a:t>yaşatırsa (</a:t>
            </a:r>
            <a:r>
              <a:rPr lang="tr-TR" i="1" dirty="0" smtClean="0"/>
              <a:t>beni örnek alırsa</a:t>
            </a:r>
            <a:r>
              <a:rPr lang="tr-TR" dirty="0" smtClean="0"/>
              <a:t>), </a:t>
            </a:r>
            <a:r>
              <a:rPr lang="tr-TR" dirty="0"/>
              <a:t>beni sevmiş demektir. Kim de beni severse cennette benimle beraber olur.»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09803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EN GÜZEL ÖRNEK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Sünnet kelime olarak gidilen yol, model, örneklik demektir.</a:t>
            </a:r>
          </a:p>
          <a:p>
            <a:r>
              <a:rPr lang="tr-TR" dirty="0" smtClean="0"/>
              <a:t>Efendimiz </a:t>
            </a:r>
            <a:r>
              <a:rPr lang="tr-TR" dirty="0"/>
              <a:t>(sav) hayatın her sahasında </a:t>
            </a:r>
            <a:r>
              <a:rPr lang="tr-TR" dirty="0" err="1"/>
              <a:t>müslümanlar</a:t>
            </a:r>
            <a:r>
              <a:rPr lang="tr-TR" dirty="0"/>
              <a:t> için </a:t>
            </a:r>
            <a:r>
              <a:rPr lang="tr-TR" dirty="0" smtClean="0"/>
              <a:t>en mükemmel örnektir</a:t>
            </a:r>
            <a:r>
              <a:rPr lang="tr-TR" dirty="0"/>
              <a:t>. SOSYAL, İKTİSADİ, </a:t>
            </a:r>
            <a:r>
              <a:rPr lang="tr-TR" dirty="0" smtClean="0"/>
              <a:t>İDARİ. Böylece hem maddî hem manevî kalkınma gerçekleşir. 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52663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SOSYAL SAHADA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Doğru Sözlü</a:t>
            </a:r>
          </a:p>
          <a:p>
            <a:r>
              <a:rPr lang="tr-TR" dirty="0" smtClean="0"/>
              <a:t>Mütevazi</a:t>
            </a:r>
          </a:p>
          <a:p>
            <a:r>
              <a:rPr lang="tr-TR" dirty="0" smtClean="0"/>
              <a:t>Hoşgörülü</a:t>
            </a:r>
          </a:p>
          <a:p>
            <a:r>
              <a:rPr lang="tr-TR" dirty="0" smtClean="0"/>
              <a:t>İffetli</a:t>
            </a:r>
          </a:p>
          <a:p>
            <a:r>
              <a:rPr lang="tr-TR" dirty="0" smtClean="0"/>
              <a:t>Vefakar</a:t>
            </a:r>
          </a:p>
          <a:p>
            <a:r>
              <a:rPr lang="tr-TR" dirty="0" smtClean="0"/>
              <a:t>Topluma Faydalı</a:t>
            </a:r>
          </a:p>
          <a:p>
            <a:r>
              <a:rPr lang="tr-TR" dirty="0" smtClean="0"/>
              <a:t>Topluma Duyarlı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49338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DOĞRU SÖZLÜ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rtl="0"/>
            <a:r>
              <a:rPr lang="tr-TR" dirty="0" err="1" smtClean="0"/>
              <a:t>Muhammedü’l</a:t>
            </a:r>
            <a:r>
              <a:rPr lang="tr-TR" dirty="0" smtClean="0"/>
              <a:t>-Emin, Kabe’nin inşası sırasında hakemliği hemen kabul edildi.</a:t>
            </a:r>
            <a:endParaRPr lang="tr-TR" dirty="0"/>
          </a:p>
          <a:p>
            <a:pPr lvl="0" rtl="0"/>
            <a:r>
              <a:rPr lang="tr-TR" dirty="0" smtClean="0"/>
              <a:t>Abdullah b. Selam (</a:t>
            </a:r>
            <a:r>
              <a:rPr lang="tr-TR" dirty="0" err="1" smtClean="0"/>
              <a:t>ra</a:t>
            </a:r>
            <a:r>
              <a:rPr lang="tr-TR" dirty="0" smtClean="0"/>
              <a:t>) ilk gördüğünde </a:t>
            </a:r>
            <a:r>
              <a:rPr lang="tr-TR" dirty="0" err="1" smtClean="0"/>
              <a:t>Efendimiz’in</a:t>
            </a:r>
            <a:r>
              <a:rPr lang="tr-TR" dirty="0" smtClean="0"/>
              <a:t> yüzünden doğru sözlü olduğunu anlamıştı.</a:t>
            </a:r>
            <a:endParaRPr lang="tr-TR" dirty="0"/>
          </a:p>
          <a:p>
            <a:pPr lvl="0" rtl="0"/>
            <a:r>
              <a:rPr lang="tr-TR" dirty="0" smtClean="0"/>
              <a:t>«Güvenilir/ dürüst olmayanın imanı yoktur»</a:t>
            </a:r>
            <a:endParaRPr lang="tr-TR" dirty="0"/>
          </a:p>
          <a:p>
            <a:pPr lvl="0" rtl="0"/>
            <a:r>
              <a:rPr lang="tr-TR" dirty="0" smtClean="0"/>
              <a:t>«Doğruluktan ayrılmayın, doğruluk iyiliğe, iyilik de cennete götürür»</a:t>
            </a:r>
            <a:endParaRPr lang="tr-TR" dirty="0"/>
          </a:p>
          <a:p>
            <a:pPr lvl="0" rtl="0"/>
            <a:r>
              <a:rPr lang="tr-TR" dirty="0" smtClean="0"/>
              <a:t>«Dürüstlük, zenginliktir» (hem maddi??, hem manevi)</a:t>
            </a:r>
          </a:p>
          <a:p>
            <a:pPr lvl="0" rtl="0"/>
            <a:endParaRPr lang="tr-TR" dirty="0"/>
          </a:p>
          <a:p>
            <a:pPr lvl="0" rtl="0"/>
            <a:r>
              <a:rPr lang="tr-TR" b="1" i="1" dirty="0" smtClean="0"/>
              <a:t>Güven toplumu – Sosyal Sermaye- Kalkınma</a:t>
            </a:r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374351660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MÜTEVAZİ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Mekke’nin fethi esnasında muzaffer bir komutan edası yerine </a:t>
            </a:r>
            <a:r>
              <a:rPr lang="tr-TR" dirty="0" err="1"/>
              <a:t>tevazusu</a:t>
            </a:r>
            <a:r>
              <a:rPr lang="tr-TR" dirty="0"/>
              <a:t> sebebiyle başını devesinin boynuna yapıştırmıştı. Ashabının kendi aralarında sohbetlerini gülümseyerek dinlerdi. Elini tutan biri onu bırakmadıkça kendisi elini çekmezdi.</a:t>
            </a:r>
          </a:p>
          <a:p>
            <a:r>
              <a:rPr lang="tr-TR" dirty="0" smtClean="0"/>
              <a:t>Kendisinden korkan birisine «Korkma, ben kral değilim, ben ancak kurutulmuş et yiyen bir kadının çocuğuyum» demiştir.</a:t>
            </a:r>
          </a:p>
          <a:p>
            <a:r>
              <a:rPr lang="tr-TR" dirty="0" smtClean="0"/>
              <a:t>Efendimiz (sav) bir kölenin dahi yemek davetini kabul eder, at veya deve yerine bazen de merkebe biner, yürürken sahabenin arkasında yürür, kendisi için ayağa kalkılmasına izin vermezdi. </a:t>
            </a:r>
          </a:p>
        </p:txBody>
      </p:sp>
    </p:spTree>
    <p:extLst>
      <p:ext uri="{BB962C8B-B14F-4D97-AF65-F5344CB8AC3E}">
        <p14:creationId xmlns:p14="http://schemas.microsoft.com/office/powerpoint/2010/main" val="389371305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HOŞGÖRÜLÜ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Bedevilerin sert ve kaba davranışlarını hep </a:t>
            </a:r>
            <a:r>
              <a:rPr lang="tr-TR" dirty="0" err="1"/>
              <a:t>hoşgörmüştü</a:t>
            </a:r>
            <a:r>
              <a:rPr lang="tr-TR" dirty="0"/>
              <a:t>. Boynunda iz bırakan bedevi olsun, borcunu kaba bir şekilde isteyen bedevi olsun.</a:t>
            </a:r>
          </a:p>
          <a:p>
            <a:r>
              <a:rPr lang="tr-TR" dirty="0" smtClean="0"/>
              <a:t>Şahsı için asla intikam almamıştı.</a:t>
            </a:r>
          </a:p>
          <a:p>
            <a:r>
              <a:rPr lang="tr-TR" dirty="0" smtClean="0"/>
              <a:t>Ailesine karşı en hayırlı insandı.</a:t>
            </a:r>
          </a:p>
          <a:p>
            <a:r>
              <a:rPr lang="tr-TR" dirty="0" smtClean="0"/>
              <a:t>Hz. Enes’i on yıl boyunca yaptığı işlerden dolayı asla eleştirmemişti.</a:t>
            </a:r>
          </a:p>
          <a:p>
            <a:r>
              <a:rPr lang="tr-TR" dirty="0" smtClean="0"/>
              <a:t>Ne bir hizmetçiye, ne de bir hanıma elini kaldırmamıştır.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4769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İFFETLİ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Hz. </a:t>
            </a:r>
            <a:r>
              <a:rPr lang="tr-TR" dirty="0" err="1" smtClean="0"/>
              <a:t>Aişe</a:t>
            </a:r>
            <a:r>
              <a:rPr lang="tr-TR" dirty="0" smtClean="0"/>
              <a:t> (</a:t>
            </a:r>
            <a:r>
              <a:rPr lang="tr-TR" dirty="0" err="1" smtClean="0"/>
              <a:t>ra</a:t>
            </a:r>
            <a:r>
              <a:rPr lang="tr-TR" dirty="0" smtClean="0"/>
              <a:t>): </a:t>
            </a:r>
            <a:r>
              <a:rPr lang="tr-TR" dirty="0" err="1" smtClean="0"/>
              <a:t>Resulullah’ın</a:t>
            </a:r>
            <a:r>
              <a:rPr lang="tr-TR" dirty="0" smtClean="0"/>
              <a:t> (sav) eli, yabancı bir bayanın eline asla değmemiştir.</a:t>
            </a:r>
          </a:p>
          <a:p>
            <a:r>
              <a:rPr lang="tr-TR" dirty="0" smtClean="0"/>
              <a:t>Genç bir kızdan daha hayalı idi. Hoşlanmadığı bir şey gördüğünde yüzünden anlaşılırdı.</a:t>
            </a:r>
          </a:p>
          <a:p>
            <a:r>
              <a:rPr lang="tr-TR" dirty="0" smtClean="0"/>
              <a:t>«Haya ancak hayır getirir»</a:t>
            </a:r>
          </a:p>
          <a:p>
            <a:r>
              <a:rPr lang="tr-TR" dirty="0" smtClean="0"/>
              <a:t>«Haya imandan bir şubedir»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40128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1284</Words>
  <Application>Microsoft Office PowerPoint</Application>
  <PresentationFormat>Ekran Gösterisi (4:3)</PresentationFormat>
  <Paragraphs>149</Paragraphs>
  <Slides>25</Slides>
  <Notes>23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6" baseType="lpstr">
      <vt:lpstr>Ofis Teması</vt:lpstr>
      <vt:lpstr>PEYGAMBER EFENDİMİZ’İN (sav) ÖRNEKLİĞİ</vt:lpstr>
      <vt:lpstr>EN GÜZEL ÖRNEK</vt:lpstr>
      <vt:lpstr>EN GÜZEL ÖRNEK</vt:lpstr>
      <vt:lpstr>EN GÜZEL ÖRNEK</vt:lpstr>
      <vt:lpstr>SOSYAL SAHADA</vt:lpstr>
      <vt:lpstr>DOĞRU SÖZLÜ</vt:lpstr>
      <vt:lpstr>MÜTEVAZİ</vt:lpstr>
      <vt:lpstr>HOŞGÖRÜLÜ</vt:lpstr>
      <vt:lpstr>İFFETLİ</vt:lpstr>
      <vt:lpstr>VEFAKAR</vt:lpstr>
      <vt:lpstr>TOPLUMA FAYDALI</vt:lpstr>
      <vt:lpstr>TOPLUMA DUYARLI</vt:lpstr>
      <vt:lpstr>İKTİSADİ SAHADA</vt:lpstr>
      <vt:lpstr>İKTİSADİ DÜZENLEMELER</vt:lpstr>
      <vt:lpstr>ÇALIŞKAN</vt:lpstr>
      <vt:lpstr>KANAATKAR</vt:lpstr>
      <vt:lpstr>YARDIMSEVER</vt:lpstr>
      <vt:lpstr>İDARİ SAHADA</vt:lpstr>
      <vt:lpstr>İYİ BİR LİDER</vt:lpstr>
      <vt:lpstr>KATILIMCI YÖNETİM</vt:lpstr>
      <vt:lpstr>İŞLERDE EHLİYET</vt:lpstr>
      <vt:lpstr>ADİL</vt:lpstr>
      <vt:lpstr>PowerPoint Sunusu</vt:lpstr>
      <vt:lpstr>SORULAR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PEYGAMBER EFENDİMİZ’İN (sav) ÖRNEKLİĞİ</dc:title>
  <dc:creator>sony</dc:creator>
  <cp:lastModifiedBy>pc</cp:lastModifiedBy>
  <cp:revision>94</cp:revision>
  <cp:lastPrinted>2018-05-01T09:05:11Z</cp:lastPrinted>
  <dcterms:created xsi:type="dcterms:W3CDTF">2018-04-29T14:26:06Z</dcterms:created>
  <dcterms:modified xsi:type="dcterms:W3CDTF">2018-05-02T12:51:23Z</dcterms:modified>
</cp:coreProperties>
</file>