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8" r:id="rId3"/>
    <p:sldId id="417" r:id="rId4"/>
    <p:sldId id="393" r:id="rId5"/>
    <p:sldId id="414" r:id="rId6"/>
    <p:sldId id="415" r:id="rId7"/>
    <p:sldId id="418" r:id="rId8"/>
    <p:sldId id="419" r:id="rId9"/>
    <p:sldId id="420" r:id="rId10"/>
    <p:sldId id="421" r:id="rId11"/>
    <p:sldId id="422" r:id="rId12"/>
    <p:sldId id="423" r:id="rId13"/>
    <p:sldId id="40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3789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KUR’ÂN KERÎM 21. CÜZ SEÇME AYETLER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77064" cy="685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8520" y="2323653"/>
            <a:ext cx="9433048" cy="1681411"/>
          </a:xfrm>
          <a:solidFill>
            <a:schemeClr val="bg2">
              <a:lumMod val="40000"/>
              <a:lumOff val="60000"/>
              <a:alpha val="52000"/>
            </a:schemeClr>
          </a:solidFill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Allah’ın, göklerde ve yerde bulunan şeyleri hizmetinize verdiğini, nimetlerini gizli ve açık olarak önünüze bolca serdiğini görmez misiniz</a:t>
            </a:r>
            <a:r>
              <a:rPr lang="tr-TR" sz="2800" b="1" dirty="0" smtClean="0">
                <a:solidFill>
                  <a:schemeClr val="tx1"/>
                </a:solidFill>
              </a:rPr>
              <a:t>? 20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9"/>
            <a:ext cx="9144000" cy="68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441232"/>
            <a:ext cx="9036496" cy="330013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68580" indent="0">
              <a:buNone/>
            </a:pPr>
            <a:r>
              <a:rPr lang="tr-TR" sz="2800" dirty="0"/>
              <a:t>Ey insanlar! Rabbinize saygısızlıktan sakının; hiçbir babanın evlâdından fayda göremeyeceği, evlâdın da babasından hiçbir yarar sağlayamayacağı bir günden korkun. Allah’ın vaadi gerçektir. </a:t>
            </a:r>
            <a:r>
              <a:rPr lang="tr-TR" sz="2800" b="1" dirty="0"/>
              <a:t>Sakın dünya hayatı sizi aldatmasın</a:t>
            </a:r>
            <a:r>
              <a:rPr lang="tr-TR" sz="2800" dirty="0"/>
              <a:t>; o, yoldan çıkarıcı da (şeytan) Allah hakkında sizi ayartmasın</a:t>
            </a:r>
            <a:r>
              <a:rPr lang="tr-TR" sz="2800" dirty="0" smtClean="0"/>
              <a:t>. </a:t>
            </a:r>
            <a:r>
              <a:rPr lang="tr-TR" dirty="0" smtClean="0"/>
              <a:t>Lokman 33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03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23" y="-171400"/>
            <a:ext cx="9569642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461" y="4293096"/>
            <a:ext cx="8928992" cy="24735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r-TR" sz="2800" dirty="0"/>
              <a:t>Kıyamet saati hakkındaki bilgi yalnız Allah’ın katındadır; O, yağmuru yağdırmakta; rahimlerdekini bilmektedir. Hiç kimse yarın ne elde edeceğini bilemez; hiç kimse nerede öleceğini bilemez; ama Allah her şeyi bilir, her şeyden haberdardır</a:t>
            </a:r>
            <a:r>
              <a:rPr lang="tr-TR" sz="2800" dirty="0" smtClean="0"/>
              <a:t>. </a:t>
            </a:r>
            <a:r>
              <a:rPr lang="tr-TR" dirty="0" smtClean="0"/>
              <a:t>Lokman 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0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Ahzab</a:t>
            </a:r>
            <a:r>
              <a:rPr lang="tr-TR" dirty="0" smtClean="0"/>
              <a:t>: Gruplar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34563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/>
              <a:t> </a:t>
            </a:r>
            <a:r>
              <a:rPr lang="tr-TR" sz="3200" dirty="0" err="1"/>
              <a:t>Sûre</a:t>
            </a:r>
            <a:r>
              <a:rPr lang="tr-TR" sz="3200" dirty="0"/>
              <a:t>, adını 20 ve 22. </a:t>
            </a:r>
            <a:r>
              <a:rPr lang="tr-TR" sz="3200" dirty="0" err="1"/>
              <a:t>âyetlerde</a:t>
            </a:r>
            <a:r>
              <a:rPr lang="tr-TR" sz="3200" dirty="0"/>
              <a:t> geçen “el-</a:t>
            </a:r>
            <a:r>
              <a:rPr lang="tr-TR" sz="3200" dirty="0" err="1"/>
              <a:t>Ahzâb</a:t>
            </a:r>
            <a:r>
              <a:rPr lang="tr-TR" sz="3200" dirty="0"/>
              <a:t>” kelimesinden almıştır. </a:t>
            </a:r>
            <a:r>
              <a:rPr lang="tr-TR" sz="3200" dirty="0" err="1"/>
              <a:t>Ahzâb</a:t>
            </a:r>
            <a:r>
              <a:rPr lang="tr-TR" sz="3200" dirty="0"/>
              <a:t>, gruplar, demektir</a:t>
            </a:r>
            <a:r>
              <a:rPr lang="tr-TR" sz="3200" dirty="0" smtClean="0"/>
              <a:t>. Hendek savaşı için birleşen Arap kabilelerine gruplar denmiştir.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884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2112347"/>
          </a:xfrm>
        </p:spPr>
        <p:txBody>
          <a:bodyPr>
            <a:normAutofit/>
          </a:bodyPr>
          <a:lstStyle/>
          <a:p>
            <a:r>
              <a:rPr lang="tr-TR" b="1" dirty="0" smtClean="0"/>
              <a:t>21. </a:t>
            </a:r>
            <a:r>
              <a:rPr lang="tr-TR" b="1" dirty="0" smtClean="0"/>
              <a:t>CÜZ</a:t>
            </a:r>
            <a:br>
              <a:rPr lang="tr-TR" b="1" dirty="0" smtClean="0"/>
            </a:br>
            <a:r>
              <a:rPr lang="tr-TR" b="1" dirty="0" smtClean="0"/>
              <a:t>ANKEBUT, RUM, LOKMAN, AHZAB </a:t>
            </a:r>
            <a:r>
              <a:rPr lang="tr-TR" b="1" dirty="0" smtClean="0"/>
              <a:t>SÛRELERİ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3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58790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712968" cy="10977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chemeClr val="tx1"/>
                </a:solidFill>
              </a:rPr>
              <a:t>Her canlı ölümü tadacak ve sonunda dönüp huzurumuza geleceksiniz</a:t>
            </a:r>
            <a:r>
              <a:rPr lang="tr-TR" dirty="0" smtClean="0">
                <a:solidFill>
                  <a:schemeClr val="tx1"/>
                </a:solidFill>
              </a:rPr>
              <a:t>. 57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tr-TR" dirty="0" smtClean="0"/>
              <a:t>Rum </a:t>
            </a:r>
            <a:r>
              <a:rPr lang="tr-TR" dirty="0" err="1" smtClean="0"/>
              <a:t>sûresi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72816"/>
            <a:ext cx="5184576" cy="4968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 err="1"/>
              <a:t>Sûreye</a:t>
            </a:r>
            <a:r>
              <a:rPr lang="tr-TR" sz="3200" dirty="0"/>
              <a:t>, </a:t>
            </a:r>
            <a:r>
              <a:rPr lang="tr-TR" sz="3200" dirty="0" err="1"/>
              <a:t>Ehl</a:t>
            </a:r>
            <a:r>
              <a:rPr lang="tr-TR" sz="3200" dirty="0"/>
              <a:t>-i kitap olan </a:t>
            </a:r>
            <a:r>
              <a:rPr lang="tr-TR" sz="3200" dirty="0" err="1"/>
              <a:t>Bizanslılar’ın</a:t>
            </a:r>
            <a:r>
              <a:rPr lang="tr-TR" sz="3200" dirty="0"/>
              <a:t> ateşperest olan </a:t>
            </a:r>
            <a:r>
              <a:rPr lang="tr-TR" sz="3200" dirty="0" err="1"/>
              <a:t>İranlılar’a</a:t>
            </a:r>
            <a:r>
              <a:rPr lang="tr-TR" sz="3200" dirty="0"/>
              <a:t> –daha önce mağlûp olmuşken bir süre sonra– galip gelecekleri ve </a:t>
            </a:r>
            <a:r>
              <a:rPr lang="tr-TR" sz="3200" dirty="0" err="1"/>
              <a:t>müslümanların</a:t>
            </a:r>
            <a:r>
              <a:rPr lang="tr-TR" sz="3200" dirty="0"/>
              <a:t> sevinecekleri bildirilerek </a:t>
            </a:r>
            <a:r>
              <a:rPr lang="tr-TR" sz="3200" dirty="0" smtClean="0"/>
              <a:t>başlanmaktadır.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44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9"/>
            <a:ext cx="9324528" cy="686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2160240"/>
          </a:xfrm>
          <a:solidFill>
            <a:schemeClr val="bg2">
              <a:lumMod val="75000"/>
              <a:alpha val="35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 O ölüden diriyi, diriden de ölüyü çıkarıyor ve yeryüzünü ölümünün ardından canlandırıyor. İşte </a:t>
            </a:r>
            <a:r>
              <a:rPr lang="tr-TR" b="1" dirty="0">
                <a:solidFill>
                  <a:schemeClr val="tx1"/>
                </a:solidFill>
              </a:rPr>
              <a:t>siz de böyle çıkarılacaksınız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dirty="0" smtClean="0">
                <a:solidFill>
                  <a:schemeClr val="tx1"/>
                </a:solidFill>
              </a:rPr>
              <a:t> 19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6104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616" y="3429000"/>
            <a:ext cx="8892480" cy="22322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Allah’ın rahmetinin izlerine bir bak: Toprağa ölümünün ardından nasıl can veriyor! İşte ölüleri diriltecek olan da O’dur. O’nun her şeye gücü yeter</a:t>
            </a:r>
            <a:r>
              <a:rPr lang="tr-TR" sz="2800" b="1" dirty="0" smtClean="0">
                <a:solidFill>
                  <a:schemeClr val="tx1"/>
                </a:solidFill>
              </a:rPr>
              <a:t>. 50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1800318" cy="1143000"/>
          </a:xfrm>
        </p:spPr>
        <p:txBody>
          <a:bodyPr/>
          <a:lstStyle/>
          <a:p>
            <a:r>
              <a:rPr lang="tr-TR" dirty="0" smtClean="0"/>
              <a:t>Fıtrat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84784"/>
            <a:ext cx="3816425" cy="48965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800" dirty="0"/>
              <a:t>O halde sen </a:t>
            </a:r>
            <a:r>
              <a:rPr lang="tr-TR" sz="2800" dirty="0" err="1"/>
              <a:t>hanîf</a:t>
            </a:r>
            <a:r>
              <a:rPr lang="tr-TR" sz="2800" dirty="0"/>
              <a:t> olarak bütün varlığınla dine, Allah insanları hangi fıtrat üzere yaratmışsa ona yönel! Allah’ın yaratmasında değişme olmaz. İşte doğru din budur; fakat insanların çoğu bilmezler</a:t>
            </a:r>
            <a:r>
              <a:rPr lang="tr-TR" dirty="0" smtClean="0"/>
              <a:t>. 30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57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420887" cy="15121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Hz. Lokman’ın Oğluna Öğütleri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04864"/>
            <a:ext cx="3384377" cy="417646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tr-TR" sz="2800" dirty="0"/>
              <a:t>Yavrucuğum, </a:t>
            </a:r>
            <a:r>
              <a:rPr lang="tr-TR" sz="2800" b="1" dirty="0"/>
              <a:t>namazını özenle kıl, iyi olanı emret, kötü olana karşı koy, başına gelene sabret</a:t>
            </a:r>
            <a:r>
              <a:rPr lang="tr-TR" sz="2800" dirty="0"/>
              <a:t>. İşte bunlar, kararlılık gerektiren </a:t>
            </a:r>
            <a:r>
              <a:rPr lang="tr-TR" sz="2800" dirty="0" smtClean="0"/>
              <a:t>işlerdendir</a:t>
            </a:r>
            <a:r>
              <a:rPr lang="tr-TR" dirty="0" smtClean="0"/>
              <a:t>. Lokman 17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39" y="-27384"/>
            <a:ext cx="5220073" cy="65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Hz. Lokman’ın Oğluna Öğütleri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24482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/>
              <a:t>Gurura kapılarak insanlara burun kıvırma, ortalıkta çalım satarak yürüme; unutma ki Allah gurura kapılıp kendini beğenen hiç kimseyi sevmez</a:t>
            </a:r>
            <a:r>
              <a:rPr lang="tr-TR" sz="3200" dirty="0" smtClean="0"/>
              <a:t>. 18</a:t>
            </a:r>
            <a:endParaRPr lang="tr-T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79"/>
            <a:ext cx="9144000" cy="27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2230</TotalTime>
  <Words>341</Words>
  <Application>Microsoft Office PowerPoint</Application>
  <PresentationFormat>Ekran Gösterisi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Austin</vt:lpstr>
      <vt:lpstr>KUR’ÂN KERÎM 21. CÜZ SEÇME AYETLER  </vt:lpstr>
      <vt:lpstr>21. CÜZ ANKEBUT, RUM, LOKMAN, AHZAB SÛRELERİ</vt:lpstr>
      <vt:lpstr> Her canlı ölümü tadacak ve sonunda dönüp huzurumuza geleceksiniz. 57</vt:lpstr>
      <vt:lpstr>Rum sûresi</vt:lpstr>
      <vt:lpstr> O ölüden diriyi, diriden de ölüyü çıkarıyor ve yeryüzünü ölümünün ardından canlandırıyor. İşte siz de böyle çıkarılacaksınız. 19</vt:lpstr>
      <vt:lpstr>PowerPoint Sunusu</vt:lpstr>
      <vt:lpstr>Fıtrat</vt:lpstr>
      <vt:lpstr>Hz. Lokman’ın Oğluna Öğütleri</vt:lpstr>
      <vt:lpstr>Hz. Lokman’ın Oğluna Öğütleri</vt:lpstr>
      <vt:lpstr>PowerPoint Sunusu</vt:lpstr>
      <vt:lpstr>PowerPoint Sunusu</vt:lpstr>
      <vt:lpstr>PowerPoint Sunusu</vt:lpstr>
      <vt:lpstr>Ahzab: Gruplar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AKILLI İNSAN KİMDİR?</dc:title>
  <dc:creator>sony</dc:creator>
  <cp:lastModifiedBy>pc</cp:lastModifiedBy>
  <cp:revision>459</cp:revision>
  <dcterms:created xsi:type="dcterms:W3CDTF">2019-04-29T06:33:55Z</dcterms:created>
  <dcterms:modified xsi:type="dcterms:W3CDTF">2020-05-03T10:21:37Z</dcterms:modified>
</cp:coreProperties>
</file>