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8" r:id="rId3"/>
    <p:sldId id="406" r:id="rId4"/>
    <p:sldId id="407" r:id="rId5"/>
    <p:sldId id="412" r:id="rId6"/>
    <p:sldId id="413" r:id="rId7"/>
    <p:sldId id="373" r:id="rId8"/>
    <p:sldId id="393" r:id="rId9"/>
    <p:sldId id="414" r:id="rId10"/>
    <p:sldId id="415" r:id="rId11"/>
    <p:sldId id="403" r:id="rId12"/>
    <p:sldId id="404" r:id="rId13"/>
    <p:sldId id="416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6799B5-2D17-4913-91A1-72C62CE05C9E}" type="datetimeFigureOut">
              <a:rPr lang="tr-TR" smtClean="0"/>
              <a:t>03.05.2020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5B0085-E975-48D6-8B2C-934B3E5F9CE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16016" y="3789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KURAN KERİM CÜZ ÖZETLERİ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1944216"/>
          </a:xfrm>
        </p:spPr>
        <p:txBody>
          <a:bodyPr/>
          <a:lstStyle/>
          <a:p>
            <a:pPr marL="68580" indent="0">
              <a:buNone/>
            </a:pPr>
            <a:r>
              <a:rPr lang="tr-TR" sz="3200" b="1" dirty="0"/>
              <a:t>O’nun kendinden başka her şey yok olacaktır</a:t>
            </a:r>
            <a:r>
              <a:rPr lang="tr-TR" sz="3200" dirty="0"/>
              <a:t>. Hüküm yalnızca O’nundur ve siz ancak O’na döndürüleceksiniz</a:t>
            </a:r>
            <a:r>
              <a:rPr lang="tr-TR" dirty="0" smtClean="0"/>
              <a:t>. 88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2346"/>
            <a:ext cx="8280920" cy="355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9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6637468" cy="1362075"/>
          </a:xfrm>
        </p:spPr>
        <p:txBody>
          <a:bodyPr>
            <a:normAutofit/>
          </a:bodyPr>
          <a:lstStyle/>
          <a:p>
            <a:r>
              <a:rPr lang="tr-TR" b="1" dirty="0" smtClean="0"/>
              <a:t>ANKEBUT SÛRESİ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045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tr-TR" dirty="0" err="1" smtClean="0"/>
              <a:t>Ankebut</a:t>
            </a:r>
            <a:r>
              <a:rPr lang="tr-TR" dirty="0" smtClean="0"/>
              <a:t>: Örümcek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44824"/>
            <a:ext cx="4248472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200" dirty="0" err="1"/>
              <a:t>Sûre</a:t>
            </a:r>
            <a:r>
              <a:rPr lang="tr-TR" sz="3200" dirty="0"/>
              <a:t>, adını 41. </a:t>
            </a:r>
            <a:r>
              <a:rPr lang="tr-TR" sz="3200" dirty="0" err="1"/>
              <a:t>âyette</a:t>
            </a:r>
            <a:r>
              <a:rPr lang="tr-TR" sz="3200" dirty="0"/>
              <a:t> geçen </a:t>
            </a:r>
            <a:r>
              <a:rPr lang="tr-TR" sz="3200" dirty="0" smtClean="0"/>
              <a:t>“</a:t>
            </a:r>
            <a:r>
              <a:rPr lang="tr-TR" sz="3200" dirty="0" err="1" smtClean="0"/>
              <a:t>Ankebût</a:t>
            </a:r>
            <a:r>
              <a:rPr lang="tr-TR" sz="3200" dirty="0"/>
              <a:t>” kelimesinden almıştır. </a:t>
            </a:r>
            <a:r>
              <a:rPr lang="tr-TR" sz="3200" dirty="0" err="1"/>
              <a:t>Ankebût</a:t>
            </a:r>
            <a:r>
              <a:rPr lang="tr-TR" sz="3200" dirty="0"/>
              <a:t>, örümcek demektir.</a:t>
            </a:r>
            <a:endParaRPr lang="tr-T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31" y="2132856"/>
            <a:ext cx="3611225" cy="24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4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485800"/>
            <a:ext cx="2592288" cy="1143000"/>
          </a:xfrm>
        </p:spPr>
        <p:txBody>
          <a:bodyPr/>
          <a:lstStyle/>
          <a:p>
            <a:r>
              <a:rPr lang="tr-TR" dirty="0" smtClean="0"/>
              <a:t>Namaz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916832"/>
            <a:ext cx="3168352" cy="3960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2800" dirty="0" smtClean="0"/>
              <a:t>Kuşkusuz </a:t>
            </a:r>
            <a:r>
              <a:rPr lang="tr-TR" sz="2800" dirty="0"/>
              <a:t>namaz </a:t>
            </a:r>
            <a:r>
              <a:rPr lang="tr-TR" sz="2800" dirty="0" err="1"/>
              <a:t>hayâsızlıktan</a:t>
            </a:r>
            <a:r>
              <a:rPr lang="tr-TR" sz="2800" dirty="0"/>
              <a:t> ve kötülükten </a:t>
            </a:r>
            <a:r>
              <a:rPr lang="tr-TR" sz="2800" dirty="0" err="1" smtClean="0"/>
              <a:t>alıkor</a:t>
            </a:r>
            <a:r>
              <a:rPr lang="tr-TR" sz="2800" dirty="0" smtClean="0"/>
              <a:t>. </a:t>
            </a:r>
            <a:r>
              <a:rPr lang="tr-TR" sz="2800" dirty="0"/>
              <a:t>Allah’ı anmak her şeyden önemlidir. Allah yaptıklarınızı bilir</a:t>
            </a:r>
            <a:r>
              <a:rPr lang="tr-TR" sz="2800" dirty="0" smtClean="0"/>
              <a:t>. </a:t>
            </a:r>
            <a:r>
              <a:rPr lang="tr-TR" dirty="0" smtClean="0"/>
              <a:t>45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09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4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2112347"/>
          </a:xfrm>
        </p:spPr>
        <p:txBody>
          <a:bodyPr>
            <a:normAutofit/>
          </a:bodyPr>
          <a:lstStyle/>
          <a:p>
            <a:r>
              <a:rPr lang="tr-TR" b="1" dirty="0" smtClean="0"/>
              <a:t>20</a:t>
            </a:r>
            <a:r>
              <a:rPr lang="tr-TR" b="1" dirty="0" smtClean="0"/>
              <a:t>. </a:t>
            </a:r>
            <a:r>
              <a:rPr lang="tr-TR" b="1" dirty="0" smtClean="0"/>
              <a:t>CÜZ</a:t>
            </a:r>
            <a:br>
              <a:rPr lang="tr-TR" b="1" dirty="0" smtClean="0"/>
            </a:br>
            <a:r>
              <a:rPr lang="tr-TR" b="1" dirty="0" smtClean="0"/>
              <a:t>NEML, KASAS VE ANKEBUT SÛRELERİ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13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82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4918855"/>
            <a:ext cx="8208912" cy="203853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tr-TR" sz="3200" dirty="0"/>
              <a:t>Peki gökleri ve yeri yaratan, gökten size su indiren kim? Biz o suyla, sizin bir tek ağacını bile bitiremeyeceğiniz güzel güzel bahçeler, bağlar yetiştirmekteyiz. Allah’tan başka tanrı </a:t>
            </a:r>
            <a:r>
              <a:rPr lang="tr-TR" sz="3200" dirty="0" smtClean="0"/>
              <a:t>mı var? </a:t>
            </a:r>
            <a:r>
              <a:rPr lang="tr-TR" sz="3200" dirty="0"/>
              <a:t>Doğrusu onlar yoldan sapmış kimselerdir</a:t>
            </a:r>
            <a:r>
              <a:rPr lang="tr-TR" sz="3200" dirty="0" smtClean="0"/>
              <a:t>. 60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8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2102" y="1243532"/>
            <a:ext cx="8122345" cy="24735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tr-TR" sz="2800" dirty="0"/>
              <a:t>Peki yeryüzünü yerleşmeye elverişli kılan, vadilerinden nehirler akıtan, yerde sarsılmaz dağlar yaratan, iki deniz arasına engel koyan kim? Allah’tan başka bir tanrı </a:t>
            </a:r>
            <a:r>
              <a:rPr lang="tr-TR" sz="2800" dirty="0" smtClean="0"/>
              <a:t>mı var? </a:t>
            </a:r>
            <a:r>
              <a:rPr lang="tr-TR" sz="2800" dirty="0"/>
              <a:t>Doğrusu onların çoğu gerçeği bilmiyorlar</a:t>
            </a:r>
            <a:r>
              <a:rPr lang="tr-TR" sz="2800" dirty="0" smtClean="0"/>
              <a:t>. 61</a:t>
            </a:r>
            <a:endParaRPr lang="tr-TR" sz="2800" dirty="0" smtClean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4824654" cy="901904"/>
          </a:xfrm>
        </p:spPr>
        <p:txBody>
          <a:bodyPr/>
          <a:lstStyle/>
          <a:p>
            <a:r>
              <a:rPr lang="tr-TR" dirty="0" smtClean="0"/>
              <a:t>Kainattan Ayetler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9961"/>
            <a:ext cx="8352928" cy="295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692696"/>
            <a:ext cx="3600399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2800" dirty="0"/>
              <a:t>Peki darda kalan kendisine yalvardığı zaman imdadına yetişen, sıkıntısını gideren ve sizi yeryüzünün yöneticileri yapan kim? Allah’tan başka bir tanrı </a:t>
            </a:r>
            <a:r>
              <a:rPr lang="tr-TR" sz="2800" dirty="0" smtClean="0"/>
              <a:t>mı var? </a:t>
            </a:r>
            <a:r>
              <a:rPr lang="tr-TR" sz="2800" dirty="0"/>
              <a:t>Ne kadar da kıt düşünüyorsunuz</a:t>
            </a:r>
            <a:r>
              <a:rPr lang="tr-TR" sz="2800" dirty="0" smtClean="0"/>
              <a:t>! </a:t>
            </a:r>
            <a:r>
              <a:rPr lang="tr-TR" dirty="0" smtClean="0"/>
              <a:t>62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91305"/>
            <a:ext cx="8964488" cy="191355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68580" indent="0">
              <a:buNone/>
            </a:pPr>
            <a:r>
              <a:rPr lang="tr-TR" dirty="0">
                <a:solidFill>
                  <a:srgbClr val="FF0000"/>
                </a:solidFill>
              </a:rPr>
              <a:t>Peki karaların ve denizlerin karanlıkları içinde yol bulmanızı sağlayan kim? Rüzgârları rahmetinin önünde müjdeci olarak gönderen kim? Allah’tan başka bir tanrı mı? Allah, onların ortak koştuklarından çok yücedir, münezzehtir</a:t>
            </a:r>
            <a:r>
              <a:rPr lang="tr-TR" dirty="0" smtClean="0">
                <a:solidFill>
                  <a:srgbClr val="FF0000"/>
                </a:solidFill>
              </a:rPr>
              <a:t>. 63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6637468" cy="1362075"/>
          </a:xfrm>
        </p:spPr>
        <p:txBody>
          <a:bodyPr>
            <a:normAutofit/>
          </a:bodyPr>
          <a:lstStyle/>
          <a:p>
            <a:r>
              <a:rPr lang="tr-TR" b="1" dirty="0" smtClean="0"/>
              <a:t>KASAS SÛRESİ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55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24744" cy="1143000"/>
          </a:xfrm>
        </p:spPr>
        <p:txBody>
          <a:bodyPr/>
          <a:lstStyle/>
          <a:p>
            <a:r>
              <a:rPr lang="tr-TR" dirty="0" err="1" smtClean="0"/>
              <a:t>Kasas</a:t>
            </a:r>
            <a:r>
              <a:rPr lang="tr-TR" dirty="0" smtClean="0"/>
              <a:t>: Kıssalar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4392488" cy="4968552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tr-TR" sz="3200" dirty="0" err="1"/>
              <a:t>Kasas</a:t>
            </a:r>
            <a:r>
              <a:rPr lang="tr-TR" sz="3200" dirty="0"/>
              <a:t>, </a:t>
            </a:r>
            <a:r>
              <a:rPr lang="tr-TR" sz="3200" dirty="0" smtClean="0"/>
              <a:t>Kur’an’da </a:t>
            </a:r>
            <a:r>
              <a:rPr lang="tr-TR" sz="3200" dirty="0"/>
              <a:t>geçen kıssa ve olaylar için kullanılır. </a:t>
            </a:r>
            <a:r>
              <a:rPr lang="tr-TR" sz="3200" dirty="0" err="1"/>
              <a:t>Sûrede</a:t>
            </a:r>
            <a:r>
              <a:rPr lang="tr-TR" sz="3200" dirty="0"/>
              <a:t> başlıca Hz. Mûsâ’nın çocukluğunu, peygamber oluşunu, Musevîleri Mısır’dan çıkarmasını ve Firavun ile ordusunun boğulmasını kapsayan süreç anlatılmaktadır. Ayrıca </a:t>
            </a:r>
            <a:r>
              <a:rPr lang="tr-TR" sz="3200" dirty="0" err="1" smtClean="0"/>
              <a:t>Kârûn</a:t>
            </a:r>
            <a:r>
              <a:rPr lang="tr-TR" sz="3200" dirty="0" smtClean="0"/>
              <a:t> </a:t>
            </a:r>
            <a:r>
              <a:rPr lang="tr-TR" sz="3200" dirty="0"/>
              <a:t>kıssasına yer verilmektedir.</a:t>
            </a:r>
            <a:endParaRPr lang="tr-TR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0"/>
            <a:ext cx="3419566" cy="16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44824"/>
            <a:ext cx="341956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260779"/>
            <a:ext cx="3443333" cy="34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201622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«…ücretle </a:t>
            </a:r>
            <a:r>
              <a:rPr lang="tr-TR" dirty="0">
                <a:solidFill>
                  <a:schemeClr val="tx1"/>
                </a:solidFill>
              </a:rPr>
              <a:t>istihdam edeceğin en iyi kimse, </a:t>
            </a:r>
            <a:r>
              <a:rPr lang="tr-TR" b="1" dirty="0">
                <a:solidFill>
                  <a:schemeClr val="tx1"/>
                </a:solidFill>
              </a:rPr>
              <a:t>güçlü ve güvenilir </a:t>
            </a:r>
            <a:r>
              <a:rPr lang="tr-TR" dirty="0" smtClean="0">
                <a:solidFill>
                  <a:schemeClr val="tx1"/>
                </a:solidFill>
              </a:rPr>
              <a:t>olandır» dedi. 26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2185</TotalTime>
  <Words>274</Words>
  <Application>Microsoft Office PowerPoint</Application>
  <PresentationFormat>Ekran Gösterisi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Austin</vt:lpstr>
      <vt:lpstr>KURAN KERİM CÜZ ÖZETLERİ  </vt:lpstr>
      <vt:lpstr>20. CÜZ NEML, KASAS VE ANKEBUT SÛRELERİ</vt:lpstr>
      <vt:lpstr>PowerPoint Sunusu</vt:lpstr>
      <vt:lpstr>Kainattan Ayetler</vt:lpstr>
      <vt:lpstr>PowerPoint Sunusu</vt:lpstr>
      <vt:lpstr>PowerPoint Sunusu</vt:lpstr>
      <vt:lpstr>KASAS SÛRESİ</vt:lpstr>
      <vt:lpstr>Kasas: Kıssalar</vt:lpstr>
      <vt:lpstr>«…ücretle istihdam edeceğin en iyi kimse, güçlü ve güvenilir olandır» dedi. 26</vt:lpstr>
      <vt:lpstr>PowerPoint Sunusu</vt:lpstr>
      <vt:lpstr>ANKEBUT SÛRESİ</vt:lpstr>
      <vt:lpstr>Ankebut: Örümcek</vt:lpstr>
      <vt:lpstr>Namaz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AKILLI İNSAN KİMDİR?</dc:title>
  <dc:creator>sony</dc:creator>
  <cp:lastModifiedBy>pc</cp:lastModifiedBy>
  <cp:revision>441</cp:revision>
  <dcterms:created xsi:type="dcterms:W3CDTF">2019-04-29T06:33:55Z</dcterms:created>
  <dcterms:modified xsi:type="dcterms:W3CDTF">2020-05-02T22:35:39Z</dcterms:modified>
</cp:coreProperties>
</file>