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15"/>
  </p:notesMasterIdLst>
  <p:sldIdLst>
    <p:sldId id="256" r:id="rId3"/>
    <p:sldId id="258" r:id="rId4"/>
    <p:sldId id="404" r:id="rId5"/>
    <p:sldId id="405" r:id="rId6"/>
    <p:sldId id="406" r:id="rId7"/>
    <p:sldId id="407" r:id="rId8"/>
    <p:sldId id="408" r:id="rId9"/>
    <p:sldId id="409" r:id="rId10"/>
    <p:sldId id="410" r:id="rId11"/>
    <p:sldId id="411" r:id="rId12"/>
    <p:sldId id="392" r:id="rId13"/>
    <p:sldId id="307" r:id="rId14"/>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1062" y="54"/>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26.04.2022</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26.04.2022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26.04.2022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26.04.2022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26.04.2022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26.04.2022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26.04.2022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26.04.2022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26.04.2022</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26.04.2022</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a:cs typeface="Arial" panose="020B0604020202020204" pitchFamily="34" charset="0"/>
              </a:rPr>
              <a:t> İSİF 308 HADİS III</a:t>
            </a:r>
            <a:br>
              <a:rPr lang="tr-TR" sz="2800" b="1" dirty="0">
                <a:cs typeface="Arial" panose="020B0604020202020204" pitchFamily="34" charset="0"/>
              </a:rPr>
            </a:br>
            <a:r>
              <a:rPr lang="tr-TR" sz="2800" b="1" dirty="0">
                <a:cs typeface="Arial" panose="020B0604020202020204" pitchFamily="34" charset="0"/>
              </a:rPr>
              <a:t> X.HAFTA</a:t>
            </a:r>
            <a:br>
              <a:rPr lang="tr-TR" sz="2800" b="1" dirty="0">
                <a:cs typeface="Arial" panose="020B0604020202020204" pitchFamily="34" charset="0"/>
              </a:rPr>
            </a:br>
            <a:r>
              <a:rPr lang="tr-TR" sz="2800" b="1" dirty="0">
                <a:cs typeface="Arial" panose="020B0604020202020204" pitchFamily="34" charset="0"/>
              </a:rPr>
              <a:t>Dr. Mehmet ali </a:t>
            </a:r>
            <a:r>
              <a:rPr lang="tr-TR" sz="2800" b="1" dirty="0" err="1">
                <a:cs typeface="Arial" panose="020B0604020202020204" pitchFamily="34" charset="0"/>
              </a:rPr>
              <a:t>çalgan</a:t>
            </a:r>
            <a:r>
              <a:rPr lang="tr-TR" sz="2800" b="1" dirty="0">
                <a:cs typeface="Arial" panose="020B0604020202020204" pitchFamily="34" charset="0"/>
              </a:rPr>
              <a:t> </a:t>
            </a:r>
            <a:br>
              <a:rPr lang="tr-TR" sz="2800" b="1" dirty="0">
                <a:solidFill>
                  <a:srgbClr val="FF0000"/>
                </a:solidFill>
                <a:cs typeface="Arial" panose="020B0604020202020204" pitchFamily="34" charset="0"/>
              </a:rPr>
            </a:b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a:solidFill>
                  <a:schemeClr val="accent1">
                    <a:lumMod val="20000"/>
                    <a:lumOff val="80000"/>
                  </a:schemeClr>
                </a:solidFill>
              </a:rPr>
              <a:t>Adalet-İman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52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“Kimin bir kız çocuğu olur da onu gömmez, küçük görmez, erkek çocuğunu ona tercih etmezse yüce Allah onu cennete alır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696296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a:latin typeface="Arial" panose="020B0604020202020204" pitchFamily="34" charset="0"/>
                <a:cs typeface="Arial" panose="020B0604020202020204" pitchFamily="34" charset="0"/>
              </a:rPr>
              <a:t>Kaynak: Kur’an ve Sünnette İman-Ahlak Bütünlüğü, Mehmet Ali </a:t>
            </a:r>
            <a:r>
              <a:rPr lang="tr-TR" sz="3200" dirty="0" err="1">
                <a:latin typeface="Arial" panose="020B0604020202020204" pitchFamily="34" charset="0"/>
                <a:cs typeface="Arial" panose="020B0604020202020204" pitchFamily="34" charset="0"/>
              </a:rPr>
              <a:t>Çalgan</a:t>
            </a:r>
            <a:r>
              <a:rPr lang="tr-TR" sz="3200" dirty="0">
                <a:latin typeface="Arial" panose="020B0604020202020204" pitchFamily="34" charset="0"/>
                <a:cs typeface="Arial" panose="020B0604020202020204" pitchFamily="34" charset="0"/>
              </a:rPr>
              <a:t>, Diyanet İşleri Başkanlığı Yayınları</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457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ADALET</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“Ey iman edenler! Allah için hakkı ayakta tutun, adâletle şahitlik eden kimseler olun. Herhangi bir topluluğa duyduğunuz kin, sizi </a:t>
            </a:r>
            <a:r>
              <a:rPr lang="tr-TR" sz="2800" dirty="0" err="1">
                <a:latin typeface="Arial" panose="020B0604020202020204" pitchFamily="34" charset="0"/>
                <a:cs typeface="Arial" panose="020B0604020202020204" pitchFamily="34" charset="0"/>
              </a:rPr>
              <a:t>adâletsiz</a:t>
            </a:r>
            <a:r>
              <a:rPr lang="tr-TR" sz="2800" dirty="0">
                <a:latin typeface="Arial" panose="020B0604020202020204" pitchFamily="34" charset="0"/>
                <a:cs typeface="Arial" panose="020B0604020202020204" pitchFamily="34" charset="0"/>
              </a:rPr>
              <a:t> davranmaya itmesin. </a:t>
            </a:r>
            <a:r>
              <a:rPr lang="tr-TR" sz="2800" b="1" dirty="0" err="1">
                <a:latin typeface="Arial" panose="020B0604020202020204" pitchFamily="34" charset="0"/>
                <a:cs typeface="Arial" panose="020B0604020202020204" pitchFamily="34" charset="0"/>
              </a:rPr>
              <a:t>Adâletli</a:t>
            </a:r>
            <a:r>
              <a:rPr lang="tr-TR" sz="2800" b="1" dirty="0">
                <a:latin typeface="Arial" panose="020B0604020202020204" pitchFamily="34" charset="0"/>
                <a:cs typeface="Arial" panose="020B0604020202020204" pitchFamily="34" charset="0"/>
              </a:rPr>
              <a:t> olun; bu, </a:t>
            </a:r>
            <a:r>
              <a:rPr lang="tr-TR" sz="2800" b="1" dirty="0" err="1">
                <a:latin typeface="Arial" panose="020B0604020202020204" pitchFamily="34" charset="0"/>
                <a:cs typeface="Arial" panose="020B0604020202020204" pitchFamily="34" charset="0"/>
              </a:rPr>
              <a:t>takvâya</a:t>
            </a:r>
            <a:r>
              <a:rPr lang="tr-TR" sz="2800" b="1" dirty="0">
                <a:latin typeface="Arial" panose="020B0604020202020204" pitchFamily="34" charset="0"/>
                <a:cs typeface="Arial" panose="020B0604020202020204" pitchFamily="34" charset="0"/>
              </a:rPr>
              <a:t> daha uygundur</a:t>
            </a:r>
            <a:r>
              <a:rPr lang="tr-TR" sz="2800" dirty="0">
                <a:latin typeface="Arial" panose="020B0604020202020204" pitchFamily="34" charset="0"/>
                <a:cs typeface="Arial" panose="020B0604020202020204" pitchFamily="34" charset="0"/>
              </a:rPr>
              <a:t>. Allah’tan korkun. Şüphesiz Allah yaptıklarınızdan haberdardır.” Maide 8</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659213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455835"/>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“Ey iman edenler! Kendinizin veya anne babanızın ve akrabanızın aleyhine de olsa adâletten asla ayrılmayan, Allah için şahitlik eden kimseler olun. (İnsanlar) zengin olsunlar, yoksul olsunlar Allah onlara sizden daha yakındır. Öyleyse siz hislerinize uyup adâletten ayrılmayın. Eğer adâletten sapar veya üzerinize düşeni yapmaktan geri durursanız bilin ki Allah yaptığınız her şeyden haberdardır. Nisa 135</a:t>
            </a:r>
          </a:p>
          <a:p>
            <a:pPr algn="just">
              <a:lnSpc>
                <a:spcPct val="150000"/>
              </a:lnSpc>
            </a:pPr>
            <a:endParaRPr lang="tr-TR" sz="2400" dirty="0">
              <a:latin typeface="Arial" panose="020B0604020202020204" pitchFamily="34" charset="0"/>
              <a:cs typeface="Arial" panose="020B0604020202020204" pitchFamily="34" charset="0"/>
            </a:endParaRPr>
          </a:p>
          <a:p>
            <a:pPr algn="just">
              <a:lnSpc>
                <a:spcPct val="150000"/>
              </a:lnSpc>
            </a:pPr>
            <a:endParaRPr lang="tr-TR" sz="24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73170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““Ey </a:t>
            </a:r>
            <a:r>
              <a:rPr lang="tr-TR" sz="2800" dirty="0" err="1">
                <a:latin typeface="Arial" panose="020B0604020202020204" pitchFamily="34" charset="0"/>
                <a:cs typeface="Arial" panose="020B0604020202020204" pitchFamily="34" charset="0"/>
              </a:rPr>
              <a:t>Dâvûd</a:t>
            </a:r>
            <a:r>
              <a:rPr lang="tr-TR" sz="2800" dirty="0">
                <a:latin typeface="Arial" panose="020B0604020202020204" pitchFamily="34" charset="0"/>
                <a:cs typeface="Arial" panose="020B0604020202020204" pitchFamily="34" charset="0"/>
              </a:rPr>
              <a:t>! Biz seni yeryüzünde halife yaptık; onun için insanlar arasında adâletle hükmet; nefsin isteklerine uyma, sonra seni Allah yolundan saptırır. Kuşkusuz, Allah yolundan sapanlara, hesap verme gününü unutmaları yüzünden çok ağır bir azap vardır </a:t>
            </a:r>
            <a:r>
              <a:rPr lang="tr-TR" sz="2800" dirty="0" err="1">
                <a:latin typeface="Arial" panose="020B0604020202020204" pitchFamily="34" charset="0"/>
                <a:cs typeface="Arial" panose="020B0604020202020204" pitchFamily="34" charset="0"/>
              </a:rPr>
              <a:t>Sa’d</a:t>
            </a:r>
            <a:r>
              <a:rPr lang="tr-TR" sz="2800" dirty="0">
                <a:latin typeface="Arial" panose="020B0604020202020204" pitchFamily="34" charset="0"/>
                <a:cs typeface="Arial" panose="020B0604020202020204" pitchFamily="34" charset="0"/>
              </a:rPr>
              <a:t> 26</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056996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518315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“Yüce Allah yedi kişiyi kendi gölgesinden başka gölge olmayan günde, gölgesi altında gölgelendirecektir: (İlki) </a:t>
            </a:r>
            <a:r>
              <a:rPr lang="tr-TR" sz="2800" dirty="0" err="1">
                <a:latin typeface="Arial" panose="020B0604020202020204" pitchFamily="34" charset="0"/>
                <a:cs typeface="Arial" panose="020B0604020202020204" pitchFamily="34" charset="0"/>
              </a:rPr>
              <a:t>Adâletli</a:t>
            </a:r>
            <a:r>
              <a:rPr lang="tr-TR" sz="2800" dirty="0">
                <a:latin typeface="Arial" panose="020B0604020202020204" pitchFamily="34" charset="0"/>
                <a:cs typeface="Arial" panose="020B0604020202020204" pitchFamily="34" charset="0"/>
              </a:rPr>
              <a:t> yönetici.</a:t>
            </a:r>
          </a:p>
          <a:p>
            <a:pPr algn="just">
              <a:lnSpc>
                <a:spcPct val="150000"/>
              </a:lnSpc>
            </a:pPr>
            <a:r>
              <a:rPr lang="tr-TR" sz="2800" dirty="0">
                <a:latin typeface="Arial" panose="020B0604020202020204" pitchFamily="34" charset="0"/>
                <a:cs typeface="Arial" panose="020B0604020202020204" pitchFamily="34" charset="0"/>
              </a:rPr>
              <a:t>Adil yönetici, Yüce Allah katında kıyamet gününde en çok sevilen kişidir ve O’nun en yakınında bulunur. Yüce Allah’ın kıyamet gününde en çok kızdığı kişiler ve en şiddetli azaba uğrayacak olanlar ise zalim idareciler olacaktır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20513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“Bir davada zulme yardımcı olan kimse, kuşkusuz Allah’ın gazabına uğrar.</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973179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“Sizden önceki insanların helâk olmalarının sebebi, aralarında ileri gelen (zengin) kimseler hırsızlık yapınca suçun cezasını vermeyip zayıf (ve fakir) kimseler hırsızlık yapınca ceza uygulamalarıdır. Bu canı bu tende tutan (Allah)a yemin ederim ki Muhammed’in kızı Fâtıma hırsızlık yapsa, onun da elini keserdim!” </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17049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ADALET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İçinde, zayıf kimsenin incitilmeden hakkını alamadığı bir toplum yücelemez (veya yücelmesin)</a:t>
            </a:r>
          </a:p>
          <a:p>
            <a:pPr algn="just">
              <a:lnSpc>
                <a:spcPct val="150000"/>
              </a:lnSpc>
            </a:pP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5497785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3653</TotalTime>
  <Words>463</Words>
  <Application>Microsoft Office PowerPoint</Application>
  <PresentationFormat>Özel</PresentationFormat>
  <Paragraphs>37</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12</vt:i4>
      </vt:variant>
    </vt:vector>
  </HeadingPairs>
  <TitlesOfParts>
    <vt:vector size="20" baseType="lpstr">
      <vt:lpstr>Arial</vt:lpstr>
      <vt:lpstr>Calibri</vt:lpstr>
      <vt:lpstr>Calibri Light</vt:lpstr>
      <vt:lpstr>Corbel</vt:lpstr>
      <vt:lpstr>Shonar Bangla</vt:lpstr>
      <vt:lpstr>Wingdings</vt:lpstr>
      <vt:lpstr>Office Teması</vt:lpstr>
      <vt:lpstr>Şeritli</vt:lpstr>
      <vt:lpstr> İSİF 308 HADİS III  X.HAFTA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Mehmet Ali Çalgan</cp:lastModifiedBy>
  <cp:revision>456</cp:revision>
  <dcterms:created xsi:type="dcterms:W3CDTF">2019-09-14T09:59:13Z</dcterms:created>
  <dcterms:modified xsi:type="dcterms:W3CDTF">2022-04-26T15:43:20Z</dcterms:modified>
</cp:coreProperties>
</file>