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8">
  <p:sldMasterIdLst>
    <p:sldMasterId id="2147483982" r:id="rId1"/>
    <p:sldMasterId id="2147483994" r:id="rId2"/>
  </p:sldMasterIdLst>
  <p:notesMasterIdLst>
    <p:notesMasterId r:id="rId31"/>
  </p:notesMasterIdLst>
  <p:sldIdLst>
    <p:sldId id="256" r:id="rId3"/>
    <p:sldId id="258" r:id="rId4"/>
    <p:sldId id="401" r:id="rId5"/>
    <p:sldId id="432" r:id="rId6"/>
    <p:sldId id="402" r:id="rId7"/>
    <p:sldId id="403" r:id="rId8"/>
    <p:sldId id="404" r:id="rId9"/>
    <p:sldId id="414" r:id="rId10"/>
    <p:sldId id="415" r:id="rId11"/>
    <p:sldId id="405" r:id="rId12"/>
    <p:sldId id="406" r:id="rId13"/>
    <p:sldId id="407" r:id="rId14"/>
    <p:sldId id="409" r:id="rId15"/>
    <p:sldId id="410" r:id="rId16"/>
    <p:sldId id="411" r:id="rId17"/>
    <p:sldId id="412" r:id="rId18"/>
    <p:sldId id="417" r:id="rId19"/>
    <p:sldId id="419" r:id="rId20"/>
    <p:sldId id="420" r:id="rId21"/>
    <p:sldId id="423" r:id="rId22"/>
    <p:sldId id="433" r:id="rId23"/>
    <p:sldId id="434" r:id="rId24"/>
    <p:sldId id="435" r:id="rId25"/>
    <p:sldId id="436" r:id="rId26"/>
    <p:sldId id="437" r:id="rId27"/>
    <p:sldId id="438" r:id="rId28"/>
    <p:sldId id="392" r:id="rId29"/>
    <p:sldId id="307" r:id="rId30"/>
  </p:sldIdLst>
  <p:sldSz cx="10691813" cy="6858000"/>
  <p:notesSz cx="6858000"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36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3" d="100"/>
          <a:sy n="73" d="100"/>
        </p:scale>
        <p:origin x="924" y="72"/>
      </p:cViewPr>
      <p:guideLst>
        <p:guide orient="horz" pos="2160"/>
        <p:guide pos="3367"/>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ableStyles" Target="tableStyles.xml"/><Relationship Id="rId8" Type="http://schemas.openxmlformats.org/officeDocument/2006/relationships/slide" Target="slides/slide6.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670554C-FDA4-48D2-BA87-FE7AA3C67E35}" type="doc">
      <dgm:prSet loTypeId="urn:microsoft.com/office/officeart/2009/layout/ReverseList" loCatId="relationship" qsTypeId="urn:microsoft.com/office/officeart/2005/8/quickstyle/simple1" qsCatId="simple" csTypeId="urn:microsoft.com/office/officeart/2005/8/colors/accent1_2" csCatId="accent1" phldr="1"/>
      <dgm:spPr/>
      <dgm:t>
        <a:bodyPr/>
        <a:lstStyle/>
        <a:p>
          <a:endParaRPr lang="tr-TR"/>
        </a:p>
      </dgm:t>
    </dgm:pt>
    <dgm:pt modelId="{20074FC2-215D-4E18-8013-77D1AAC52996}">
      <dgm:prSet phldrT="[Metin]"/>
      <dgm:spPr/>
      <dgm:t>
        <a:bodyPr/>
        <a:lstStyle/>
        <a:p>
          <a:r>
            <a:rPr lang="tr-TR" dirty="0" smtClean="0"/>
            <a:t>İMAN</a:t>
          </a:r>
          <a:endParaRPr lang="tr-TR" dirty="0"/>
        </a:p>
      </dgm:t>
    </dgm:pt>
    <dgm:pt modelId="{332458C6-6181-4ED5-A637-CDE8EB07E74A}" type="parTrans" cxnId="{EA66001B-2B1B-402A-801E-7E958A80D463}">
      <dgm:prSet/>
      <dgm:spPr/>
      <dgm:t>
        <a:bodyPr/>
        <a:lstStyle/>
        <a:p>
          <a:endParaRPr lang="tr-TR"/>
        </a:p>
      </dgm:t>
    </dgm:pt>
    <dgm:pt modelId="{356895C4-6D52-42C8-A579-7D0A0B5C7638}" type="sibTrans" cxnId="{EA66001B-2B1B-402A-801E-7E958A80D463}">
      <dgm:prSet/>
      <dgm:spPr/>
      <dgm:t>
        <a:bodyPr/>
        <a:lstStyle/>
        <a:p>
          <a:endParaRPr lang="tr-TR"/>
        </a:p>
      </dgm:t>
    </dgm:pt>
    <dgm:pt modelId="{1E49880B-E746-46B3-9054-C2995826591D}">
      <dgm:prSet phldrT="[Metin]"/>
      <dgm:spPr/>
      <dgm:t>
        <a:bodyPr/>
        <a:lstStyle/>
        <a:p>
          <a:r>
            <a:rPr lang="tr-TR" dirty="0" smtClean="0"/>
            <a:t>TEVAZU</a:t>
          </a:r>
          <a:endParaRPr lang="tr-TR" dirty="0"/>
        </a:p>
      </dgm:t>
    </dgm:pt>
    <dgm:pt modelId="{B15E8C53-ADFA-4E01-9E2C-BCEDCB47ECB1}" type="parTrans" cxnId="{0C6E18D4-67BA-4C79-89F0-D6C88EA2A39F}">
      <dgm:prSet/>
      <dgm:spPr/>
      <dgm:t>
        <a:bodyPr/>
        <a:lstStyle/>
        <a:p>
          <a:endParaRPr lang="tr-TR"/>
        </a:p>
      </dgm:t>
    </dgm:pt>
    <dgm:pt modelId="{0442CBD9-CC24-4285-AA52-51B9AF442C14}" type="sibTrans" cxnId="{0C6E18D4-67BA-4C79-89F0-D6C88EA2A39F}">
      <dgm:prSet/>
      <dgm:spPr/>
      <dgm:t>
        <a:bodyPr/>
        <a:lstStyle/>
        <a:p>
          <a:endParaRPr lang="tr-TR"/>
        </a:p>
      </dgm:t>
    </dgm:pt>
    <dgm:pt modelId="{6420D6B6-DEB6-4FBA-9CBB-2844CF85C385}" type="pres">
      <dgm:prSet presAssocID="{F670554C-FDA4-48D2-BA87-FE7AA3C67E35}" presName="Name0" presStyleCnt="0">
        <dgm:presLayoutVars>
          <dgm:chMax val="2"/>
          <dgm:chPref val="2"/>
          <dgm:animLvl val="lvl"/>
        </dgm:presLayoutVars>
      </dgm:prSet>
      <dgm:spPr/>
    </dgm:pt>
    <dgm:pt modelId="{80A9E74F-3D15-40BE-BE1E-B1C3946B9431}" type="pres">
      <dgm:prSet presAssocID="{F670554C-FDA4-48D2-BA87-FE7AA3C67E35}" presName="LeftText" presStyleLbl="revTx" presStyleIdx="0" presStyleCnt="0">
        <dgm:presLayoutVars>
          <dgm:bulletEnabled val="1"/>
        </dgm:presLayoutVars>
      </dgm:prSet>
      <dgm:spPr/>
      <dgm:t>
        <a:bodyPr/>
        <a:lstStyle/>
        <a:p>
          <a:endParaRPr lang="tr-TR"/>
        </a:p>
      </dgm:t>
    </dgm:pt>
    <dgm:pt modelId="{5467AF46-160A-43E7-A3EC-E4E4E0856018}" type="pres">
      <dgm:prSet presAssocID="{F670554C-FDA4-48D2-BA87-FE7AA3C67E35}" presName="LeftNode" presStyleLbl="bgImgPlace1" presStyleIdx="0" presStyleCnt="2" custScaleX="92773" custScaleY="31832">
        <dgm:presLayoutVars>
          <dgm:chMax val="2"/>
          <dgm:chPref val="2"/>
        </dgm:presLayoutVars>
      </dgm:prSet>
      <dgm:spPr/>
      <dgm:t>
        <a:bodyPr/>
        <a:lstStyle/>
        <a:p>
          <a:endParaRPr lang="tr-TR"/>
        </a:p>
      </dgm:t>
    </dgm:pt>
    <dgm:pt modelId="{887542D1-A244-4082-9DB8-F88B825FADEF}" type="pres">
      <dgm:prSet presAssocID="{F670554C-FDA4-48D2-BA87-FE7AA3C67E35}" presName="RightText" presStyleLbl="revTx" presStyleIdx="0" presStyleCnt="0">
        <dgm:presLayoutVars>
          <dgm:bulletEnabled val="1"/>
        </dgm:presLayoutVars>
      </dgm:prSet>
      <dgm:spPr/>
    </dgm:pt>
    <dgm:pt modelId="{EBFDEEEE-4665-45DF-B84D-8B5F7A80DA35}" type="pres">
      <dgm:prSet presAssocID="{F670554C-FDA4-48D2-BA87-FE7AA3C67E35}" presName="RightNode" presStyleLbl="bgImgPlace1" presStyleIdx="1" presStyleCnt="2" custScaleX="103484" custScaleY="31832">
        <dgm:presLayoutVars>
          <dgm:chMax val="0"/>
          <dgm:chPref val="0"/>
        </dgm:presLayoutVars>
      </dgm:prSet>
      <dgm:spPr/>
    </dgm:pt>
    <dgm:pt modelId="{BEB7EA86-A9BE-45A8-A364-A2256F1D8BC9}" type="pres">
      <dgm:prSet presAssocID="{F670554C-FDA4-48D2-BA87-FE7AA3C67E35}" presName="TopArrow" presStyleLbl="node1" presStyleIdx="0" presStyleCnt="2" custLinFactNeighborX="2571" custLinFactNeighborY="46670"/>
      <dgm:spPr/>
    </dgm:pt>
    <dgm:pt modelId="{E74CA2D6-31B8-4E45-9868-A87510F99EF0}" type="pres">
      <dgm:prSet presAssocID="{F670554C-FDA4-48D2-BA87-FE7AA3C67E35}" presName="BottomArrow" presStyleLbl="node1" presStyleIdx="1" presStyleCnt="2" custLinFactNeighborX="2571" custLinFactNeighborY="-46816"/>
      <dgm:spPr/>
    </dgm:pt>
  </dgm:ptLst>
  <dgm:cxnLst>
    <dgm:cxn modelId="{781AEF05-2790-4D80-8A42-C864C2814C4E}" type="presOf" srcId="{F670554C-FDA4-48D2-BA87-FE7AA3C67E35}" destId="{6420D6B6-DEB6-4FBA-9CBB-2844CF85C385}" srcOrd="0" destOrd="0" presId="urn:microsoft.com/office/officeart/2009/layout/ReverseList"/>
    <dgm:cxn modelId="{EA66001B-2B1B-402A-801E-7E958A80D463}" srcId="{F670554C-FDA4-48D2-BA87-FE7AA3C67E35}" destId="{20074FC2-215D-4E18-8013-77D1AAC52996}" srcOrd="0" destOrd="0" parTransId="{332458C6-6181-4ED5-A637-CDE8EB07E74A}" sibTransId="{356895C4-6D52-42C8-A579-7D0A0B5C7638}"/>
    <dgm:cxn modelId="{0C6E18D4-67BA-4C79-89F0-D6C88EA2A39F}" srcId="{F670554C-FDA4-48D2-BA87-FE7AA3C67E35}" destId="{1E49880B-E746-46B3-9054-C2995826591D}" srcOrd="1" destOrd="0" parTransId="{B15E8C53-ADFA-4E01-9E2C-BCEDCB47ECB1}" sibTransId="{0442CBD9-CC24-4285-AA52-51B9AF442C14}"/>
    <dgm:cxn modelId="{64638915-C838-4A4C-9827-1F45C02DBA13}" type="presOf" srcId="{1E49880B-E746-46B3-9054-C2995826591D}" destId="{EBFDEEEE-4665-45DF-B84D-8B5F7A80DA35}" srcOrd="1" destOrd="0" presId="urn:microsoft.com/office/officeart/2009/layout/ReverseList"/>
    <dgm:cxn modelId="{A5EFEB3F-63DB-435B-8F50-AA1B6A675A75}" type="presOf" srcId="{20074FC2-215D-4E18-8013-77D1AAC52996}" destId="{80A9E74F-3D15-40BE-BE1E-B1C3946B9431}" srcOrd="0" destOrd="0" presId="urn:microsoft.com/office/officeart/2009/layout/ReverseList"/>
    <dgm:cxn modelId="{907FB229-5A0F-429E-A6BC-C90F188CE8DE}" type="presOf" srcId="{1E49880B-E746-46B3-9054-C2995826591D}" destId="{887542D1-A244-4082-9DB8-F88B825FADEF}" srcOrd="0" destOrd="0" presId="urn:microsoft.com/office/officeart/2009/layout/ReverseList"/>
    <dgm:cxn modelId="{9494B31C-95C8-4294-AB01-DAA51A732661}" type="presOf" srcId="{20074FC2-215D-4E18-8013-77D1AAC52996}" destId="{5467AF46-160A-43E7-A3EC-E4E4E0856018}" srcOrd="1" destOrd="0" presId="urn:microsoft.com/office/officeart/2009/layout/ReverseList"/>
    <dgm:cxn modelId="{3E1B242B-D122-42CA-AD35-9054C2755A64}" type="presParOf" srcId="{6420D6B6-DEB6-4FBA-9CBB-2844CF85C385}" destId="{80A9E74F-3D15-40BE-BE1E-B1C3946B9431}" srcOrd="0" destOrd="0" presId="urn:microsoft.com/office/officeart/2009/layout/ReverseList"/>
    <dgm:cxn modelId="{27071D7B-AF7D-4A5C-A7F1-D92BE3E78133}" type="presParOf" srcId="{6420D6B6-DEB6-4FBA-9CBB-2844CF85C385}" destId="{5467AF46-160A-43E7-A3EC-E4E4E0856018}" srcOrd="1" destOrd="0" presId="urn:microsoft.com/office/officeart/2009/layout/ReverseList"/>
    <dgm:cxn modelId="{7D21F678-845C-4144-8F82-2DE575CB521B}" type="presParOf" srcId="{6420D6B6-DEB6-4FBA-9CBB-2844CF85C385}" destId="{887542D1-A244-4082-9DB8-F88B825FADEF}" srcOrd="2" destOrd="0" presId="urn:microsoft.com/office/officeart/2009/layout/ReverseList"/>
    <dgm:cxn modelId="{919766CA-B8DC-463C-B68B-831658A6EF99}" type="presParOf" srcId="{6420D6B6-DEB6-4FBA-9CBB-2844CF85C385}" destId="{EBFDEEEE-4665-45DF-B84D-8B5F7A80DA35}" srcOrd="3" destOrd="0" presId="urn:microsoft.com/office/officeart/2009/layout/ReverseList"/>
    <dgm:cxn modelId="{71DD261E-EE93-4CAB-B9BD-4DB9DF06C510}" type="presParOf" srcId="{6420D6B6-DEB6-4FBA-9CBB-2844CF85C385}" destId="{BEB7EA86-A9BE-45A8-A364-A2256F1D8BC9}" srcOrd="4" destOrd="0" presId="urn:microsoft.com/office/officeart/2009/layout/ReverseList"/>
    <dgm:cxn modelId="{3B7AE60F-6EDB-4AB2-AB72-45056FB5DDD0}" type="presParOf" srcId="{6420D6B6-DEB6-4FBA-9CBB-2844CF85C385}" destId="{E74CA2D6-31B8-4E45-9868-A87510F99EF0}" srcOrd="5" destOrd="0" presId="urn:microsoft.com/office/officeart/2009/layout/Reverse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67AF46-160A-43E7-A3EC-E4E4E0856018}">
      <dsp:nvSpPr>
        <dsp:cNvPr id="0" name=""/>
        <dsp:cNvSpPr/>
      </dsp:nvSpPr>
      <dsp:spPr>
        <a:xfrm rot="16200000">
          <a:off x="2134343" y="1205529"/>
          <a:ext cx="776286" cy="1382598"/>
        </a:xfrm>
        <a:prstGeom prst="round2SameRect">
          <a:avLst>
            <a:gd name="adj1" fmla="val 16670"/>
            <a:gd name="adj2" fmla="val 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060" tIns="165100" rIns="148590" bIns="165100" numCol="1" spcCol="1270" anchor="t" anchorCtr="0">
          <a:noAutofit/>
        </a:bodyPr>
        <a:lstStyle/>
        <a:p>
          <a:pPr lvl="0" algn="l" defTabSz="1155700">
            <a:lnSpc>
              <a:spcPct val="90000"/>
            </a:lnSpc>
            <a:spcBef>
              <a:spcPct val="0"/>
            </a:spcBef>
            <a:spcAft>
              <a:spcPct val="35000"/>
            </a:spcAft>
          </a:pPr>
          <a:r>
            <a:rPr lang="tr-TR" sz="2600" kern="1200" dirty="0" smtClean="0"/>
            <a:t>İMAN</a:t>
          </a:r>
          <a:endParaRPr lang="tr-TR" sz="2600" kern="1200" dirty="0"/>
        </a:p>
      </dsp:txBody>
      <dsp:txXfrm rot="5400000">
        <a:off x="1869089" y="1546587"/>
        <a:ext cx="1344696" cy="700482"/>
      </dsp:txXfrm>
    </dsp:sp>
    <dsp:sp modelId="{EBFDEEEE-4665-45DF-B84D-8B5F7A80DA35}">
      <dsp:nvSpPr>
        <dsp:cNvPr id="0" name=""/>
        <dsp:cNvSpPr/>
      </dsp:nvSpPr>
      <dsp:spPr>
        <a:xfrm rot="5400000">
          <a:off x="3692318" y="1125715"/>
          <a:ext cx="776286" cy="1542225"/>
        </a:xfrm>
        <a:prstGeom prst="round2SameRect">
          <a:avLst>
            <a:gd name="adj1" fmla="val 16670"/>
            <a:gd name="adj2" fmla="val 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8590" tIns="165100" rIns="99060" bIns="165100" numCol="1" spcCol="1270" anchor="t" anchorCtr="0">
          <a:noAutofit/>
        </a:bodyPr>
        <a:lstStyle/>
        <a:p>
          <a:pPr lvl="0" algn="l" defTabSz="1155700">
            <a:lnSpc>
              <a:spcPct val="90000"/>
            </a:lnSpc>
            <a:spcBef>
              <a:spcPct val="0"/>
            </a:spcBef>
            <a:spcAft>
              <a:spcPct val="35000"/>
            </a:spcAft>
          </a:pPr>
          <a:r>
            <a:rPr lang="tr-TR" sz="2600" kern="1200" dirty="0" smtClean="0"/>
            <a:t>TEVAZU</a:t>
          </a:r>
          <a:endParaRPr lang="tr-TR" sz="2600" kern="1200" dirty="0"/>
        </a:p>
      </dsp:txBody>
      <dsp:txXfrm rot="-5400000">
        <a:off x="3309349" y="1546586"/>
        <a:ext cx="1504323" cy="700482"/>
      </dsp:txXfrm>
    </dsp:sp>
    <dsp:sp modelId="{BEB7EA86-A9BE-45A8-A364-A2256F1D8BC9}">
      <dsp:nvSpPr>
        <dsp:cNvPr id="0" name=""/>
        <dsp:cNvSpPr/>
      </dsp:nvSpPr>
      <dsp:spPr>
        <a:xfrm>
          <a:off x="2562390" y="727071"/>
          <a:ext cx="1557974" cy="1557899"/>
        </a:xfrm>
        <a:prstGeom prst="circularArrow">
          <a:avLst>
            <a:gd name="adj1" fmla="val 12500"/>
            <a:gd name="adj2" fmla="val 1142322"/>
            <a:gd name="adj3" fmla="val 20457678"/>
            <a:gd name="adj4" fmla="val 10800000"/>
            <a:gd name="adj5" fmla="val 125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74CA2D6-31B8-4E45-9868-A87510F99EF0}">
      <dsp:nvSpPr>
        <dsp:cNvPr id="0" name=""/>
        <dsp:cNvSpPr/>
      </dsp:nvSpPr>
      <dsp:spPr>
        <a:xfrm rot="10800000">
          <a:off x="2562390" y="1506032"/>
          <a:ext cx="1557974" cy="1557899"/>
        </a:xfrm>
        <a:prstGeom prst="circularArrow">
          <a:avLst>
            <a:gd name="adj1" fmla="val 12500"/>
            <a:gd name="adj2" fmla="val 1142322"/>
            <a:gd name="adj3" fmla="val 20457678"/>
            <a:gd name="adj4" fmla="val 10800000"/>
            <a:gd name="adj5" fmla="val 125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9/layout/ReverseList">
  <dgm:title val=""/>
  <dgm:desc val=""/>
  <dgm:catLst>
    <dgm:cat type="relationship" pri="3800"/>
  </dgm:catLst>
  <dgm:samp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clrData>
  <dgm:layoutNode name="Name0">
    <dgm:varLst>
      <dgm:chMax val="2"/>
      <dgm:chPref val="2"/>
      <dgm:animLvl val="lvl"/>
    </dgm:varLst>
    <dgm:choose name="Name1">
      <dgm:if name="Name2" axis="ch" ptType="node" func="cnt" op="lte" val="1">
        <dgm:alg type="composite">
          <dgm:param type="ar" val="0.9993"/>
        </dgm:alg>
      </dgm:if>
      <dgm:else name="Name3">
        <dgm:alg type="composite">
          <dgm:param type="ar" val="0.8036"/>
        </dgm:alg>
      </dgm:else>
    </dgm:choose>
    <dgm:shape xmlns:r="http://schemas.openxmlformats.org/officeDocument/2006/relationships" r:blip="">
      <dgm:adjLst/>
    </dgm:shape>
    <dgm:choose name="Name4">
      <dgm:if name="Name5" axis="ch" ptType="node" func="cnt" op="lte" val="1">
        <dgm:constrLst>
          <dgm:constr type="primFontSz" for="des" ptType="node" op="equ" val="65"/>
          <dgm:constr type="l" for="ch" forName="LeftNode" refType="w" fact="0"/>
          <dgm:constr type="t" for="ch" forName="LeftNode" refType="h" fact="0.25"/>
          <dgm:constr type="w" for="ch" forName="LeftNode" refType="w" fact="0.5"/>
          <dgm:constr type="h" for="ch" forName="LeftNode" refType="h"/>
          <dgm:constr type="l" for="ch" forName="LeftText" refType="w" fact="0"/>
          <dgm:constr type="t" for="ch" forName="LeftText" refType="h" fact="0.25"/>
          <dgm:constr type="w" for="ch" forName="LeftText" refType="w" fact="0.5"/>
          <dgm:constr type="h" for="ch" forName="LeftText" refType="h"/>
        </dgm:constrLst>
      </dgm:if>
      <dgm:else name="Name6">
        <dgm:constrLst>
          <dgm:constr type="primFontSz" for="des" ptType="node" op="equ" val="65"/>
          <dgm:constr type="l" for="ch" forName="LeftNode" refType="w" fact="0"/>
          <dgm:constr type="t" for="ch" forName="LeftNode" refType="h" fact="0.1786"/>
          <dgm:constr type="w" for="ch" forName="LeftNode" refType="w" fact="0.4889"/>
          <dgm:constr type="h" for="ch" forName="LeftNode" refType="h" fact="0.6429"/>
          <dgm:constr type="l" for="ch" forName="LeftText" refType="w" fact="0"/>
          <dgm:constr type="t" for="ch" forName="LeftText" refType="h" fact="0.1786"/>
          <dgm:constr type="w" for="ch" forName="LeftText" refType="w" fact="0.4889"/>
          <dgm:constr type="h" for="ch" forName="LeftText" refType="h" fact="0.6429"/>
          <dgm:constr type="l" for="ch" forName="RightNode" refType="w" fact="0.5111"/>
          <dgm:constr type="t" for="ch" forName="RightNode" refType="h" fact="0.1786"/>
          <dgm:constr type="w" for="ch" forName="RightNode" refType="w" fact="0.4889"/>
          <dgm:constr type="h" for="ch" forName="RightNode" refType="h" fact="0.6429"/>
          <dgm:constr type="l" for="ch" forName="RightText" refType="w" fact="0.5111"/>
          <dgm:constr type="t" for="ch" forName="RightText" refType="h" fact="0.1786"/>
          <dgm:constr type="w" for="ch" forName="RightText" refType="w" fact="0.4889"/>
          <dgm:constr type="h" for="ch" forName="RightText" refType="h" fact="0.6429"/>
          <dgm:constr type="l" for="ch" forName="TopArrow" refType="w" fact="0.2444"/>
          <dgm:constr type="t" for="ch" forName="TopArrow" refType="h" fact="0"/>
          <dgm:constr type="w" for="ch" forName="TopArrow" refType="w" fact="0.5111"/>
          <dgm:constr type="h" for="ch" forName="TopArrow" refType="h" fact="0.4107"/>
          <dgm:constr type="l" for="ch" forName="BottomArrow" refType="w" fact="0.2444"/>
          <dgm:constr type="t" for="ch" forName="BottomArrow" refType="h" fact="0.5893"/>
          <dgm:constr type="w" for="ch" forName="BottomArrow" refType="w" fact="0.5111"/>
          <dgm:constr type="h" for="ch" forName="BottomArrow" refType="h" fact="0.4107"/>
        </dgm:constrLst>
      </dgm:else>
    </dgm:choose>
    <dgm:choose name="Name7">
      <dgm:if name="Name8" axis="ch" ptType="node" func="cnt" op="gte" val="1">
        <dgm:layoutNode name="LeftText" styleLbl="revTx" moveWith="LeftNode">
          <dgm:varLst>
            <dgm:bulletEnabled val="1"/>
          </dgm:varLst>
          <dgm:alg type="tx">
            <dgm:param type="txAnchorVert" val="t"/>
            <dgm:param type="parTxLTRAlign" val="l"/>
          </dgm:alg>
          <dgm:choose name="Name9">
            <dgm:if name="Name10" axis="ch" ptType="node" func="cnt" op="lte" val="1">
              <dgm:shape xmlns:r="http://schemas.openxmlformats.org/officeDocument/2006/relationships" type="roundRect" r:blip="" hideGeom="1">
                <dgm:adjLst>
                  <dgm:adj idx="1" val="0.1667"/>
                  <dgm:adj idx="2" val="0"/>
                </dgm:adjLst>
              </dgm:shape>
              <dgm:presOf axis="ch desOrSelf" ptType="node node" st="1 1" cnt="1 0"/>
              <dgm:constrLst>
                <dgm:constr type="lMarg" refType="primFontSz" fact="0.3"/>
                <dgm:constr type="rMarg" refType="primFontSz" fact="0.3"/>
                <dgm:constr type="tMarg" refType="primFontSz" fact="0.5"/>
                <dgm:constr type="bMarg" refType="primFontSz" fact="0.5"/>
              </dgm:constrLst>
            </dgm:if>
            <dgm:else name="Name11">
              <dgm:shape xmlns:r="http://schemas.openxmlformats.org/officeDocument/2006/relationships" rot="270" type="round2SameRect" r:blip="" hideGeom="1">
                <dgm:adjLst>
                  <dgm:adj idx="1" val="0.1667"/>
                  <dgm:adj idx="2" val="0"/>
                </dgm:adjLst>
              </dgm:shape>
              <dgm:presOf axis="ch desOrSelf" ptType="node node" st="1 1" cnt="1 0"/>
              <dgm:constrLst>
                <dgm:constr type="lMarg" refType="primFontSz" fact="0.3"/>
                <dgm:constr type="rMarg" refType="primFontSz" fact="0.45"/>
                <dgm:constr type="tMarg" refType="primFontSz" fact="0.5"/>
                <dgm:constr type="bMarg" refType="primFontSz" fact="0.5"/>
              </dgm:constrLst>
            </dgm:else>
          </dgm:choose>
          <dgm:ruleLst>
            <dgm:rule type="primFontSz" val="5" fact="NaN" max="NaN"/>
          </dgm:ruleLst>
        </dgm:layoutNode>
        <dgm:layoutNode name="LeftNode" styleLbl="bgImgPlace1">
          <dgm:varLst>
            <dgm:chMax val="2"/>
            <dgm:chPref val="2"/>
          </dgm:varLst>
          <dgm:alg type="sp"/>
          <dgm:choose name="Name12">
            <dgm:if name="Name13" axis="ch" ptType="node" func="cnt" op="lte" val="1">
              <dgm:shape xmlns:r="http://schemas.openxmlformats.org/officeDocument/2006/relationships" type="roundRect" r:blip="">
                <dgm:adjLst>
                  <dgm:adj idx="1" val="0.1667"/>
                  <dgm:adj idx="2" val="0"/>
                </dgm:adjLst>
              </dgm:shape>
            </dgm:if>
            <dgm:else name="Name14">
              <dgm:shape xmlns:r="http://schemas.openxmlformats.org/officeDocument/2006/relationships" rot="270" type="round2SameRect" r:blip="">
                <dgm:adjLst>
                  <dgm:adj idx="1" val="0.1667"/>
                  <dgm:adj idx="2" val="0"/>
                </dgm:adjLst>
              </dgm:shape>
            </dgm:else>
          </dgm:choose>
          <dgm:presOf axis="ch desOrSelf" ptType="node node" st="1 1" cnt="1 0"/>
        </dgm:layoutNode>
        <dgm:choose name="Name15">
          <dgm:if name="Name16" axis="ch" ptType="node" func="cnt" op="gte" val="2">
            <dgm:layoutNode name="RightText" styleLbl="revTx" moveWith="RightNode">
              <dgm:varLst>
                <dgm:bulletEnabled val="1"/>
              </dgm:varLst>
              <dgm:alg type="tx">
                <dgm:param type="txAnchorVert" val="t"/>
                <dgm:param type="parTxLTRAlign" val="l"/>
              </dgm:alg>
              <dgm:shape xmlns:r="http://schemas.openxmlformats.org/officeDocument/2006/relationships" rot="90" type="round2SameRect" r:blip="" hideGeom="1">
                <dgm:adjLst>
                  <dgm:adj idx="1" val="0.1667"/>
                  <dgm:adj idx="2" val="0"/>
                </dgm:adjLst>
              </dgm:shape>
              <dgm:presOf axis="ch desOrSelf" ptType="node node" st="2 1" cnt="1 0"/>
              <dgm:constrLst>
                <dgm:constr type="lMarg" refType="primFontSz" fact="0.45"/>
                <dgm:constr type="rMarg" refType="primFontSz" fact="0.3"/>
                <dgm:constr type="tMarg" refType="primFontSz" fact="0.5"/>
                <dgm:constr type="bMarg" refType="primFontSz" fact="0.5"/>
              </dgm:constrLst>
              <dgm:ruleLst>
                <dgm:rule type="primFontSz" val="5" fact="NaN" max="NaN"/>
              </dgm:ruleLst>
            </dgm:layoutNode>
            <dgm:layoutNode name="RightNode" styleLbl="bgImgPlace1">
              <dgm:varLst>
                <dgm:chMax val="0"/>
                <dgm:chPref val="0"/>
              </dgm:varLst>
              <dgm:alg type="sp"/>
              <dgm:shape xmlns:r="http://schemas.openxmlformats.org/officeDocument/2006/relationships" rot="90" type="round2SameRect" r:blip="">
                <dgm:adjLst>
                  <dgm:adj idx="1" val="0.1667"/>
                  <dgm:adj idx="2" val="0"/>
                </dgm:adjLst>
              </dgm:shape>
              <dgm:presOf axis="ch desOrSelf" ptType="node node" st="2 1" cnt="1 0"/>
            </dgm:layoutNode>
            <dgm:layoutNode name="TopArrow">
              <dgm:alg type="sp"/>
              <dgm:shape xmlns:r="http://schemas.openxmlformats.org/officeDocument/2006/relationships" type="circularArrow" r:blip="">
                <dgm:adjLst>
                  <dgm:adj idx="1" val="0.125"/>
                  <dgm:adj idx="2" val="19.0387"/>
                  <dgm:adj idx="3" val="-19.0387"/>
                  <dgm:adj idx="4" val="180"/>
                  <dgm:adj idx="5" val="0.125"/>
                </dgm:adjLst>
              </dgm:shape>
              <dgm:presOf/>
            </dgm:layoutNode>
            <dgm:layoutNode name="BottomArrow">
              <dgm:alg type="sp"/>
              <dgm:shape xmlns:r="http://schemas.openxmlformats.org/officeDocument/2006/relationships" rot="180" type="circularArrow" r:blip="">
                <dgm:adjLst>
                  <dgm:adj idx="1" val="0.125"/>
                  <dgm:adj idx="2" val="19.0387"/>
                  <dgm:adj idx="3" val="-19.0387"/>
                  <dgm:adj idx="4" val="180"/>
                  <dgm:adj idx="5" val="0.125"/>
                </dgm:adjLst>
              </dgm:shape>
              <dgm:presOf/>
            </dgm:layoutNode>
          </dgm:if>
          <dgm:else name="Name17"/>
        </dgm:choose>
      </dgm:if>
      <dgm:else name="Name1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96888"/>
          </a:xfrm>
          <a:prstGeom prst="rect">
            <a:avLst/>
          </a:prstGeom>
        </p:spPr>
        <p:txBody>
          <a:bodyPr vert="horz" lIns="91440" tIns="45720" rIns="91440" bIns="45720" rtlCol="0"/>
          <a:lstStyle>
            <a:lvl1pPr algn="r">
              <a:defRPr sz="1200"/>
            </a:lvl1pPr>
          </a:lstStyle>
          <a:p>
            <a:fld id="{DE0EB734-2EF1-41E3-A53F-9A6510E8E675}" type="datetimeFigureOut">
              <a:rPr lang="tr-TR" smtClean="0"/>
              <a:t>05.10.2021</a:t>
            </a:fld>
            <a:endParaRPr lang="tr-TR"/>
          </a:p>
        </p:txBody>
      </p:sp>
      <p:sp>
        <p:nvSpPr>
          <p:cNvPr id="4" name="Slayt Görüntüsü Yer Tutucusu 3"/>
          <p:cNvSpPr>
            <a:spLocks noGrp="1" noRot="1" noChangeAspect="1"/>
          </p:cNvSpPr>
          <p:nvPr>
            <p:ph type="sldImg" idx="2"/>
          </p:nvPr>
        </p:nvSpPr>
        <p:spPr>
          <a:xfrm>
            <a:off x="528638" y="744538"/>
            <a:ext cx="5800725" cy="3722687"/>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714875"/>
            <a:ext cx="5486400" cy="4467225"/>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9428163"/>
            <a:ext cx="2971800" cy="4968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9428163"/>
            <a:ext cx="2971800" cy="496887"/>
          </a:xfrm>
          <a:prstGeom prst="rect">
            <a:avLst/>
          </a:prstGeom>
        </p:spPr>
        <p:txBody>
          <a:bodyPr vert="horz" lIns="91440" tIns="45720" rIns="91440" bIns="45720" rtlCol="0" anchor="b"/>
          <a:lstStyle>
            <a:lvl1pPr algn="r">
              <a:defRPr sz="1200"/>
            </a:lvl1pPr>
          </a:lstStyle>
          <a:p>
            <a:fld id="{15B9A9A8-7E66-4E58-A0C8-808A825D350E}" type="slidenum">
              <a:rPr lang="tr-TR" smtClean="0"/>
              <a:t>‹#›</a:t>
            </a:fld>
            <a:endParaRPr lang="tr-TR"/>
          </a:p>
        </p:txBody>
      </p:sp>
    </p:spTree>
    <p:extLst>
      <p:ext uri="{BB962C8B-B14F-4D97-AF65-F5344CB8AC3E}">
        <p14:creationId xmlns:p14="http://schemas.microsoft.com/office/powerpoint/2010/main" val="14041925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336477" y="1122363"/>
            <a:ext cx="8018860" cy="2387600"/>
          </a:xfrm>
        </p:spPr>
        <p:txBody>
          <a:bodyPr anchor="b"/>
          <a:lstStyle>
            <a:lvl1pPr algn="ctr">
              <a:defRPr sz="5262"/>
            </a:lvl1pPr>
          </a:lstStyle>
          <a:p>
            <a:r>
              <a:rPr lang="tr-TR" smtClean="0"/>
              <a:t>Asıl başlık stili için tıklatın</a:t>
            </a:r>
            <a:endParaRPr lang="en-US" dirty="0"/>
          </a:p>
        </p:txBody>
      </p:sp>
      <p:sp>
        <p:nvSpPr>
          <p:cNvPr id="3" name="Subtitle 2"/>
          <p:cNvSpPr>
            <a:spLocks noGrp="1"/>
          </p:cNvSpPr>
          <p:nvPr>
            <p:ph type="subTitle" idx="1"/>
          </p:nvPr>
        </p:nvSpPr>
        <p:spPr>
          <a:xfrm>
            <a:off x="1336477" y="3602038"/>
            <a:ext cx="8018860" cy="1655762"/>
          </a:xfrm>
        </p:spPr>
        <p:txBody>
          <a:bodyPr/>
          <a:lstStyle>
            <a:lvl1pPr marL="0" indent="0" algn="ctr">
              <a:buNone/>
              <a:defRPr sz="2105"/>
            </a:lvl1pPr>
            <a:lvl2pPr marL="400964" indent="0" algn="ctr">
              <a:buNone/>
              <a:defRPr sz="1754"/>
            </a:lvl2pPr>
            <a:lvl3pPr marL="801929" indent="0" algn="ctr">
              <a:buNone/>
              <a:defRPr sz="1579"/>
            </a:lvl3pPr>
            <a:lvl4pPr marL="1202893" indent="0" algn="ctr">
              <a:buNone/>
              <a:defRPr sz="1403"/>
            </a:lvl4pPr>
            <a:lvl5pPr marL="1603858" indent="0" algn="ctr">
              <a:buNone/>
              <a:defRPr sz="1403"/>
            </a:lvl5pPr>
            <a:lvl6pPr marL="2004822" indent="0" algn="ctr">
              <a:buNone/>
              <a:defRPr sz="1403"/>
            </a:lvl6pPr>
            <a:lvl7pPr marL="2405786" indent="0" algn="ctr">
              <a:buNone/>
              <a:defRPr sz="1403"/>
            </a:lvl7pPr>
            <a:lvl8pPr marL="2806751" indent="0" algn="ctr">
              <a:buNone/>
              <a:defRPr sz="1403"/>
            </a:lvl8pPr>
            <a:lvl9pPr marL="3207715" indent="0" algn="ctr">
              <a:buNone/>
              <a:defRPr sz="1403"/>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05.10.2021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7620485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05.10.2021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2282938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365125"/>
            <a:ext cx="2305422" cy="581183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735062" y="365125"/>
            <a:ext cx="6782619"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05.10.2021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4077849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Rectangle 7"/>
          <p:cNvSpPr/>
          <p:nvPr/>
        </p:nvSpPr>
        <p:spPr>
          <a:xfrm>
            <a:off x="-6001" y="3887812"/>
            <a:ext cx="10695030"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Rectangle 6"/>
          <p:cNvSpPr/>
          <p:nvPr/>
        </p:nvSpPr>
        <p:spPr>
          <a:xfrm>
            <a:off x="-6001" y="2059012"/>
            <a:ext cx="10695030"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16981" y="2166365"/>
            <a:ext cx="9863197" cy="1739347"/>
          </a:xfrm>
        </p:spPr>
        <p:txBody>
          <a:bodyPr tIns="45720" bIns="45720" anchor="ctr">
            <a:normAutofit/>
          </a:bodyPr>
          <a:lstStyle>
            <a:lvl1pPr algn="ctr">
              <a:lnSpc>
                <a:spcPct val="80000"/>
              </a:lnSpc>
              <a:defRPr sz="5262" spc="132" baseline="0">
                <a:solidFill>
                  <a:schemeClr val="bg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304716" y="3913632"/>
            <a:ext cx="10090399" cy="457200"/>
          </a:xfrm>
        </p:spPr>
        <p:txBody>
          <a:bodyPr>
            <a:normAutofit/>
          </a:bodyPr>
          <a:lstStyle>
            <a:lvl1pPr marL="0" indent="0" algn="ctr">
              <a:spcBef>
                <a:spcPts val="0"/>
              </a:spcBef>
              <a:spcAft>
                <a:spcPts val="0"/>
              </a:spcAft>
              <a:buNone/>
              <a:defRPr sz="1754">
                <a:solidFill>
                  <a:srgbClr val="FFFFFF"/>
                </a:solidFill>
              </a:defRPr>
            </a:lvl1pPr>
            <a:lvl2pPr marL="400964" indent="0" algn="ctr">
              <a:buNone/>
              <a:defRPr sz="1754"/>
            </a:lvl2pPr>
            <a:lvl3pPr marL="801929" indent="0" algn="ctr">
              <a:buNone/>
              <a:defRPr sz="1754"/>
            </a:lvl3pPr>
            <a:lvl4pPr marL="1202893" indent="0" algn="ctr">
              <a:buNone/>
              <a:defRPr sz="1754"/>
            </a:lvl4pPr>
            <a:lvl5pPr marL="1603858" indent="0" algn="ctr">
              <a:buNone/>
              <a:defRPr sz="1754"/>
            </a:lvl5pPr>
            <a:lvl6pPr marL="2004822" indent="0" algn="ctr">
              <a:buNone/>
              <a:defRPr sz="1754"/>
            </a:lvl6pPr>
            <a:lvl7pPr marL="2405786" indent="0" algn="ctr">
              <a:buNone/>
              <a:defRPr sz="1754"/>
            </a:lvl7pPr>
            <a:lvl8pPr marL="2806751" indent="0" algn="ctr">
              <a:buNone/>
              <a:defRPr sz="1754"/>
            </a:lvl8pPr>
            <a:lvl9pPr marL="3207715" indent="0" algn="ctr">
              <a:buNone/>
              <a:defRPr sz="1754"/>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05.10.2021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2634375954"/>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05.10.2021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21361868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1"/>
      </p:bgRef>
    </p:bg>
    <p:spTree>
      <p:nvGrpSpPr>
        <p:cNvPr id="1" name=""/>
        <p:cNvGrpSpPr/>
        <p:nvPr/>
      </p:nvGrpSpPr>
      <p:grpSpPr>
        <a:xfrm>
          <a:off x="0" y="0"/>
          <a:ext cx="0" cy="0"/>
          <a:chOff x="0" y="0"/>
          <a:chExt cx="0" cy="0"/>
        </a:xfrm>
      </p:grpSpPr>
      <p:sp>
        <p:nvSpPr>
          <p:cNvPr id="7" name="Rectangle 6"/>
          <p:cNvSpPr/>
          <p:nvPr/>
        </p:nvSpPr>
        <p:spPr>
          <a:xfrm>
            <a:off x="-6001" y="2059012"/>
            <a:ext cx="10695030"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001" y="3887812"/>
            <a:ext cx="10695030"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16981" y="2167128"/>
            <a:ext cx="9863197" cy="1737360"/>
          </a:xfrm>
        </p:spPr>
        <p:txBody>
          <a:bodyPr anchor="ctr">
            <a:noAutofit/>
          </a:bodyPr>
          <a:lstStyle>
            <a:lvl1pPr algn="ctr">
              <a:lnSpc>
                <a:spcPct val="80000"/>
              </a:lnSpc>
              <a:defRPr sz="5262" b="0" spc="132" baseline="0">
                <a:solidFill>
                  <a:schemeClr val="bg1"/>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304716" y="3913212"/>
            <a:ext cx="10087726" cy="457200"/>
          </a:xfrm>
        </p:spPr>
        <p:txBody>
          <a:bodyPr anchor="t">
            <a:normAutofit/>
          </a:bodyPr>
          <a:lstStyle>
            <a:lvl1pPr marL="0" indent="0" algn="ctr">
              <a:buNone/>
              <a:defRPr sz="1754">
                <a:solidFill>
                  <a:srgbClr val="FFFFFF"/>
                </a:solidFill>
              </a:defRPr>
            </a:lvl1pPr>
            <a:lvl2pPr marL="400964" indent="0">
              <a:buNone/>
              <a:defRPr sz="1579">
                <a:solidFill>
                  <a:schemeClr val="tx1">
                    <a:tint val="75000"/>
                  </a:schemeClr>
                </a:solidFill>
              </a:defRPr>
            </a:lvl2pPr>
            <a:lvl3pPr marL="801929" indent="0">
              <a:buNone/>
              <a:defRPr sz="1403">
                <a:solidFill>
                  <a:schemeClr val="tx1">
                    <a:tint val="75000"/>
                  </a:schemeClr>
                </a:solidFill>
              </a:defRPr>
            </a:lvl3pPr>
            <a:lvl4pPr marL="1202893" indent="0">
              <a:buNone/>
              <a:defRPr sz="1228">
                <a:solidFill>
                  <a:schemeClr val="tx1">
                    <a:tint val="75000"/>
                  </a:schemeClr>
                </a:solidFill>
              </a:defRPr>
            </a:lvl4pPr>
            <a:lvl5pPr marL="1603858" indent="0">
              <a:buNone/>
              <a:defRPr sz="1228">
                <a:solidFill>
                  <a:schemeClr val="tx1">
                    <a:tint val="75000"/>
                  </a:schemeClr>
                </a:solidFill>
              </a:defRPr>
            </a:lvl5pPr>
            <a:lvl6pPr marL="2004822" indent="0">
              <a:buNone/>
              <a:defRPr sz="1228">
                <a:solidFill>
                  <a:schemeClr val="tx1">
                    <a:tint val="75000"/>
                  </a:schemeClr>
                </a:solidFill>
              </a:defRPr>
            </a:lvl6pPr>
            <a:lvl7pPr marL="2405786" indent="0">
              <a:buNone/>
              <a:defRPr sz="1228">
                <a:solidFill>
                  <a:schemeClr val="tx1">
                    <a:tint val="75000"/>
                  </a:schemeClr>
                </a:solidFill>
              </a:defRPr>
            </a:lvl7pPr>
            <a:lvl8pPr marL="2806751" indent="0">
              <a:buNone/>
              <a:defRPr sz="1228">
                <a:solidFill>
                  <a:schemeClr val="tx1">
                    <a:tint val="75000"/>
                  </a:schemeClr>
                </a:solidFill>
              </a:defRPr>
            </a:lvl8pPr>
            <a:lvl9pPr marL="3207715" indent="0">
              <a:buNone/>
              <a:defRPr sz="1228">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lvl1pPr>
              <a:defRPr>
                <a:solidFill>
                  <a:schemeClr val="tx2"/>
                </a:solidFill>
              </a:defRPr>
            </a:lvl1pPr>
          </a:lstStyle>
          <a:p>
            <a:fld id="{D06DE85E-D9ED-4BD3-B93A-FEBB02327D00}" type="datetimeFigureOut">
              <a:rPr lang="tr-TR" smtClean="0"/>
              <a:t>05.10.2021</a:t>
            </a:fld>
            <a:endParaRPr lang="tr-T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74437E64-06FD-4918-AE87-89664F1D7848}" type="slidenum">
              <a:rPr lang="tr-TR" smtClean="0"/>
              <a:t>‹#›</a:t>
            </a:fld>
            <a:endParaRPr lang="tr-TR"/>
          </a:p>
        </p:txBody>
      </p:sp>
    </p:spTree>
    <p:extLst>
      <p:ext uri="{BB962C8B-B14F-4D97-AF65-F5344CB8AC3E}">
        <p14:creationId xmlns:p14="http://schemas.microsoft.com/office/powerpoint/2010/main" val="3404570418"/>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57030" y="2011680"/>
            <a:ext cx="4169807" cy="4206240"/>
          </a:xfrm>
        </p:spPr>
        <p:txBody>
          <a:bodyPr/>
          <a:lstStyle>
            <a:lvl1pPr>
              <a:defRPr sz="1929"/>
            </a:lvl1pPr>
            <a:lvl2pPr>
              <a:defRPr sz="1754"/>
            </a:lvl2pPr>
            <a:lvl3pPr>
              <a:defRPr sz="1579"/>
            </a:lvl3pPr>
            <a:lvl4pPr>
              <a:defRPr sz="1403"/>
            </a:lvl4pPr>
            <a:lvl5pPr>
              <a:defRPr sz="1403"/>
            </a:lvl5pPr>
            <a:lvl6pPr>
              <a:defRPr sz="1403"/>
            </a:lvl6pPr>
            <a:lvl7pPr>
              <a:defRPr sz="1403"/>
            </a:lvl7pPr>
            <a:lvl8pPr>
              <a:defRPr sz="1403"/>
            </a:lvl8pPr>
            <a:lvl9pPr>
              <a:defRPr sz="1403"/>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463761" y="2011680"/>
            <a:ext cx="4169807" cy="4206240"/>
          </a:xfrm>
        </p:spPr>
        <p:txBody>
          <a:bodyPr/>
          <a:lstStyle>
            <a:lvl1pPr>
              <a:defRPr sz="1929"/>
            </a:lvl1pPr>
            <a:lvl2pPr>
              <a:defRPr sz="1754"/>
            </a:lvl2pPr>
            <a:lvl3pPr>
              <a:defRPr sz="1579"/>
            </a:lvl3pPr>
            <a:lvl4pPr>
              <a:defRPr sz="1403"/>
            </a:lvl4pPr>
            <a:lvl5pPr>
              <a:defRPr sz="1403"/>
            </a:lvl5pPr>
            <a:lvl6pPr>
              <a:defRPr sz="1403"/>
            </a:lvl6pPr>
            <a:lvl7pPr>
              <a:defRPr sz="1403"/>
            </a:lvl7pPr>
            <a:lvl8pPr>
              <a:defRPr sz="1403"/>
            </a:lvl8pPr>
            <a:lvl9pPr>
              <a:defRPr sz="1403"/>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D06DE85E-D9ED-4BD3-B93A-FEBB02327D00}" type="datetimeFigureOut">
              <a:rPr lang="tr-TR" smtClean="0"/>
              <a:t>05.10.2021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35852365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58490" y="1913470"/>
            <a:ext cx="4169807" cy="743094"/>
          </a:xfrm>
        </p:spPr>
        <p:txBody>
          <a:bodyPr anchor="ctr">
            <a:normAutofit/>
          </a:bodyPr>
          <a:lstStyle>
            <a:lvl1pPr marL="0" indent="0">
              <a:buNone/>
              <a:defRPr sz="1842"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tr-TR" smtClean="0"/>
              <a:t>Asıl metin stillerini düzenle</a:t>
            </a:r>
          </a:p>
        </p:txBody>
      </p:sp>
      <p:sp>
        <p:nvSpPr>
          <p:cNvPr id="4" name="Content Placeholder 3"/>
          <p:cNvSpPr>
            <a:spLocks noGrp="1"/>
          </p:cNvSpPr>
          <p:nvPr>
            <p:ph sz="half" idx="2"/>
          </p:nvPr>
        </p:nvSpPr>
        <p:spPr>
          <a:xfrm>
            <a:off x="1058490" y="2656566"/>
            <a:ext cx="4169807" cy="3566160"/>
          </a:xfrm>
        </p:spPr>
        <p:txBody>
          <a:bodyPr/>
          <a:lstStyle>
            <a:lvl1pPr>
              <a:defRPr sz="1929"/>
            </a:lvl1pPr>
            <a:lvl2pPr>
              <a:defRPr sz="1754"/>
            </a:lvl2pPr>
            <a:lvl3pPr>
              <a:defRPr sz="1579"/>
            </a:lvl3pPr>
            <a:lvl4pPr>
              <a:defRPr sz="1403"/>
            </a:lvl4pPr>
            <a:lvl5pPr>
              <a:defRPr sz="1403"/>
            </a:lvl5pPr>
            <a:lvl6pPr>
              <a:defRPr sz="1403"/>
            </a:lvl6pPr>
            <a:lvl7pPr>
              <a:defRPr sz="1403"/>
            </a:lvl7pPr>
            <a:lvl8pPr>
              <a:defRPr sz="1403"/>
            </a:lvl8pPr>
            <a:lvl9pPr>
              <a:defRPr sz="1403"/>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464497" y="1913470"/>
            <a:ext cx="4169807" cy="743094"/>
          </a:xfrm>
        </p:spPr>
        <p:txBody>
          <a:bodyPr anchor="ctr">
            <a:normAutofit/>
          </a:bodyPr>
          <a:lstStyle>
            <a:lvl1pPr marL="0" indent="0">
              <a:buNone/>
              <a:defRPr sz="1842"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tr-TR" smtClean="0"/>
              <a:t>Asıl metin stillerini düzenle</a:t>
            </a:r>
          </a:p>
        </p:txBody>
      </p:sp>
      <p:sp>
        <p:nvSpPr>
          <p:cNvPr id="6" name="Content Placeholder 5"/>
          <p:cNvSpPr>
            <a:spLocks noGrp="1"/>
          </p:cNvSpPr>
          <p:nvPr>
            <p:ph sz="quarter" idx="4"/>
          </p:nvPr>
        </p:nvSpPr>
        <p:spPr>
          <a:xfrm>
            <a:off x="5464497" y="2656564"/>
            <a:ext cx="4169807" cy="3566160"/>
          </a:xfrm>
        </p:spPr>
        <p:txBody>
          <a:bodyPr/>
          <a:lstStyle>
            <a:lvl1pPr>
              <a:defRPr sz="1929"/>
            </a:lvl1pPr>
            <a:lvl2pPr>
              <a:defRPr sz="1754"/>
            </a:lvl2pPr>
            <a:lvl3pPr>
              <a:defRPr sz="1579"/>
            </a:lvl3pPr>
            <a:lvl4pPr>
              <a:defRPr sz="1403"/>
            </a:lvl4pPr>
            <a:lvl5pPr>
              <a:defRPr sz="1403"/>
            </a:lvl5pPr>
            <a:lvl6pPr>
              <a:defRPr sz="1403"/>
            </a:lvl6pPr>
            <a:lvl7pPr>
              <a:defRPr sz="1403"/>
            </a:lvl7pPr>
            <a:lvl8pPr>
              <a:defRPr sz="1403"/>
            </a:lvl8pPr>
            <a:lvl9pPr>
              <a:defRPr sz="1403"/>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06DE85E-D9ED-4BD3-B93A-FEBB02327D00}" type="datetimeFigureOut">
              <a:rPr lang="tr-TR" smtClean="0"/>
              <a:t>05.10.2021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9528875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D06DE85E-D9ED-4BD3-B93A-FEBB02327D00}" type="datetimeFigureOut">
              <a:rPr lang="tr-TR" smtClean="0"/>
              <a:t>05.10.2021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42837516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6DE85E-D9ED-4BD3-B93A-FEBB02327D00}" type="datetimeFigureOut">
              <a:rPr lang="tr-TR" smtClean="0"/>
              <a:t>05.10.2021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12466558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1058490" y="2120054"/>
            <a:ext cx="5372636" cy="4114800"/>
          </a:xfrm>
        </p:spPr>
        <p:txBody>
          <a:bodyPr/>
          <a:lstStyle>
            <a:lvl1pPr>
              <a:defRPr sz="2806"/>
            </a:lvl1pPr>
            <a:lvl2pPr>
              <a:defRPr sz="2456"/>
            </a:lvl2pPr>
            <a:lvl3pPr>
              <a:defRPr sz="2105"/>
            </a:lvl3pPr>
            <a:lvl4pPr>
              <a:defRPr sz="1754"/>
            </a:lvl4pPr>
            <a:lvl5pPr>
              <a:defRPr sz="1754"/>
            </a:lvl5pPr>
            <a:lvl6pPr>
              <a:defRPr sz="1754"/>
            </a:lvl6pPr>
            <a:lvl7pPr>
              <a:defRPr sz="1754"/>
            </a:lvl7pPr>
            <a:lvl8pPr>
              <a:defRPr sz="1754"/>
            </a:lvl8pPr>
            <a:lvl9pPr>
              <a:defRPr sz="1754"/>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830608" y="2147487"/>
            <a:ext cx="2806601" cy="3432319"/>
          </a:xfrm>
        </p:spPr>
        <p:txBody>
          <a:bodyPr>
            <a:normAutofit/>
          </a:bodyPr>
          <a:lstStyle>
            <a:lvl1pPr marL="0" indent="0">
              <a:lnSpc>
                <a:spcPct val="95000"/>
              </a:lnSpc>
              <a:buNone/>
              <a:defRPr sz="1579"/>
            </a:lvl1pPr>
            <a:lvl2pPr marL="400964" indent="0">
              <a:buNone/>
              <a:defRPr sz="1052"/>
            </a:lvl2pPr>
            <a:lvl3pPr marL="801929" indent="0">
              <a:buNone/>
              <a:defRPr sz="877"/>
            </a:lvl3pPr>
            <a:lvl4pPr marL="1202893" indent="0">
              <a:buNone/>
              <a:defRPr sz="789"/>
            </a:lvl4pPr>
            <a:lvl5pPr marL="1603858" indent="0">
              <a:buNone/>
              <a:defRPr sz="789"/>
            </a:lvl5pPr>
            <a:lvl6pPr marL="2004822" indent="0">
              <a:buNone/>
              <a:defRPr sz="789"/>
            </a:lvl6pPr>
            <a:lvl7pPr marL="2405786" indent="0">
              <a:buNone/>
              <a:defRPr sz="789"/>
            </a:lvl7pPr>
            <a:lvl8pPr marL="2806751" indent="0">
              <a:buNone/>
              <a:defRPr sz="789"/>
            </a:lvl8pPr>
            <a:lvl9pPr marL="3207715" indent="0">
              <a:buNone/>
              <a:defRPr sz="789"/>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06DE85E-D9ED-4BD3-B93A-FEBB02327D00}" type="datetimeFigureOut">
              <a:rPr lang="tr-TR" smtClean="0"/>
              <a:t>05.10.2021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3022639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05.10.2021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352255748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22640" y="2211494"/>
            <a:ext cx="5372636" cy="3931920"/>
          </a:xfrm>
          <a:solidFill>
            <a:schemeClr val="tx2">
              <a:lumMod val="60000"/>
              <a:lumOff val="40000"/>
            </a:schemeClr>
          </a:solidFill>
        </p:spPr>
        <p:txBody>
          <a:bodyPr tIns="365760" anchor="t"/>
          <a:lstStyle>
            <a:lvl1pPr marL="0" indent="0" algn="ctr">
              <a:buNone/>
              <a:defRPr sz="2806">
                <a:solidFill>
                  <a:schemeClr val="tx1">
                    <a:lumMod val="50000"/>
                  </a:schemeClr>
                </a:solidFill>
              </a:defRPr>
            </a:lvl1pPr>
            <a:lvl2pPr marL="400964" indent="0">
              <a:buNone/>
              <a:defRPr sz="2456"/>
            </a:lvl2pPr>
            <a:lvl3pPr marL="801929" indent="0">
              <a:buNone/>
              <a:defRPr sz="2105"/>
            </a:lvl3pPr>
            <a:lvl4pPr marL="1202893" indent="0">
              <a:buNone/>
              <a:defRPr sz="1754"/>
            </a:lvl4pPr>
            <a:lvl5pPr marL="1603858" indent="0">
              <a:buNone/>
              <a:defRPr sz="1754"/>
            </a:lvl5pPr>
            <a:lvl6pPr marL="2004822" indent="0">
              <a:buNone/>
              <a:defRPr sz="1754"/>
            </a:lvl6pPr>
            <a:lvl7pPr marL="2405786" indent="0">
              <a:buNone/>
              <a:defRPr sz="1754"/>
            </a:lvl7pPr>
            <a:lvl8pPr marL="2806751" indent="0">
              <a:buNone/>
              <a:defRPr sz="1754"/>
            </a:lvl8pPr>
            <a:lvl9pPr marL="3207715" indent="0">
              <a:buNone/>
              <a:defRPr sz="1754"/>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832068" y="2150621"/>
            <a:ext cx="2806601" cy="3429000"/>
          </a:xfrm>
        </p:spPr>
        <p:txBody>
          <a:bodyPr>
            <a:normAutofit/>
          </a:bodyPr>
          <a:lstStyle>
            <a:lvl1pPr marL="0" indent="0">
              <a:lnSpc>
                <a:spcPct val="95000"/>
              </a:lnSpc>
              <a:buNone/>
              <a:defRPr sz="1579"/>
            </a:lvl1pPr>
            <a:lvl2pPr marL="400964" indent="0">
              <a:buNone/>
              <a:defRPr sz="1052"/>
            </a:lvl2pPr>
            <a:lvl3pPr marL="801929" indent="0">
              <a:buNone/>
              <a:defRPr sz="877"/>
            </a:lvl3pPr>
            <a:lvl4pPr marL="1202893" indent="0">
              <a:buNone/>
              <a:defRPr sz="789"/>
            </a:lvl4pPr>
            <a:lvl5pPr marL="1603858" indent="0">
              <a:buNone/>
              <a:defRPr sz="789"/>
            </a:lvl5pPr>
            <a:lvl6pPr marL="2004822" indent="0">
              <a:buNone/>
              <a:defRPr sz="789"/>
            </a:lvl6pPr>
            <a:lvl7pPr marL="2405786" indent="0">
              <a:buNone/>
              <a:defRPr sz="789"/>
            </a:lvl7pPr>
            <a:lvl8pPr marL="2806751" indent="0">
              <a:buNone/>
              <a:defRPr sz="789"/>
            </a:lvl8pPr>
            <a:lvl9pPr marL="3207715" indent="0">
              <a:buNone/>
              <a:defRPr sz="789"/>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06DE85E-D9ED-4BD3-B93A-FEBB02327D00}" type="datetimeFigureOut">
              <a:rPr lang="tr-TR" smtClean="0"/>
              <a:t>05.10.2021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293334827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05.10.2021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43138292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7909514" y="0"/>
            <a:ext cx="2405658"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033438" y="274638"/>
            <a:ext cx="2106775" cy="5897562"/>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735062" y="274638"/>
            <a:ext cx="6992203" cy="5897562"/>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735062" y="6422855"/>
            <a:ext cx="2405654" cy="365125"/>
          </a:xfrm>
        </p:spPr>
        <p:txBody>
          <a:bodyPr/>
          <a:lstStyle/>
          <a:p>
            <a:fld id="{D06DE85E-D9ED-4BD3-B93A-FEBB02327D00}" type="datetimeFigureOut">
              <a:rPr lang="tr-TR" smtClean="0"/>
              <a:t>05.10.2021</a:t>
            </a:fld>
            <a:endParaRPr lang="tr-TR"/>
          </a:p>
        </p:txBody>
      </p:sp>
      <p:sp>
        <p:nvSpPr>
          <p:cNvPr id="5" name="Footer Placeholder 4"/>
          <p:cNvSpPr>
            <a:spLocks noGrp="1"/>
          </p:cNvSpPr>
          <p:nvPr>
            <p:ph type="ftr" sz="quarter" idx="11"/>
          </p:nvPr>
        </p:nvSpPr>
        <p:spPr>
          <a:xfrm>
            <a:off x="3311494" y="6422855"/>
            <a:ext cx="3753069" cy="365125"/>
          </a:xfrm>
        </p:spPr>
        <p:txBody>
          <a:bodyPr/>
          <a:lstStyle/>
          <a:p>
            <a:endParaRPr lang="tr-TR"/>
          </a:p>
        </p:txBody>
      </p:sp>
      <p:sp>
        <p:nvSpPr>
          <p:cNvPr id="6" name="Slide Number Placeholder 5"/>
          <p:cNvSpPr>
            <a:spLocks noGrp="1"/>
          </p:cNvSpPr>
          <p:nvPr>
            <p:ph type="sldNum" sz="quarter" idx="12"/>
          </p:nvPr>
        </p:nvSpPr>
        <p:spPr>
          <a:xfrm>
            <a:off x="7079686" y="6422855"/>
            <a:ext cx="771507" cy="365125"/>
          </a:xfrm>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1887298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9493" y="1709739"/>
            <a:ext cx="9221689" cy="2852737"/>
          </a:xfrm>
        </p:spPr>
        <p:txBody>
          <a:bodyPr anchor="b"/>
          <a:lstStyle>
            <a:lvl1pPr>
              <a:defRPr sz="5262"/>
            </a:lvl1pPr>
          </a:lstStyle>
          <a:p>
            <a:r>
              <a:rPr lang="tr-TR" smtClean="0"/>
              <a:t>Asıl başlık stili için tıklatın</a:t>
            </a:r>
            <a:endParaRPr lang="en-US" dirty="0"/>
          </a:p>
        </p:txBody>
      </p:sp>
      <p:sp>
        <p:nvSpPr>
          <p:cNvPr id="3" name="Text Placeholder 2"/>
          <p:cNvSpPr>
            <a:spLocks noGrp="1"/>
          </p:cNvSpPr>
          <p:nvPr>
            <p:ph type="body" idx="1"/>
          </p:nvPr>
        </p:nvSpPr>
        <p:spPr>
          <a:xfrm>
            <a:off x="729493" y="4589464"/>
            <a:ext cx="9221689" cy="1500187"/>
          </a:xfrm>
        </p:spPr>
        <p:txBody>
          <a:bodyPr/>
          <a:lstStyle>
            <a:lvl1pPr marL="0" indent="0">
              <a:buNone/>
              <a:defRPr sz="2105">
                <a:solidFill>
                  <a:schemeClr val="tx1">
                    <a:tint val="75000"/>
                  </a:schemeClr>
                </a:solidFill>
              </a:defRPr>
            </a:lvl1pPr>
            <a:lvl2pPr marL="400964" indent="0">
              <a:buNone/>
              <a:defRPr sz="1754">
                <a:solidFill>
                  <a:schemeClr val="tx1">
                    <a:tint val="75000"/>
                  </a:schemeClr>
                </a:solidFill>
              </a:defRPr>
            </a:lvl2pPr>
            <a:lvl3pPr marL="801929" indent="0">
              <a:buNone/>
              <a:defRPr sz="1579">
                <a:solidFill>
                  <a:schemeClr val="tx1">
                    <a:tint val="75000"/>
                  </a:schemeClr>
                </a:solidFill>
              </a:defRPr>
            </a:lvl3pPr>
            <a:lvl4pPr marL="1202893" indent="0">
              <a:buNone/>
              <a:defRPr sz="1403">
                <a:solidFill>
                  <a:schemeClr val="tx1">
                    <a:tint val="75000"/>
                  </a:schemeClr>
                </a:solidFill>
              </a:defRPr>
            </a:lvl4pPr>
            <a:lvl5pPr marL="1603858" indent="0">
              <a:buNone/>
              <a:defRPr sz="1403">
                <a:solidFill>
                  <a:schemeClr val="tx1">
                    <a:tint val="75000"/>
                  </a:schemeClr>
                </a:solidFill>
              </a:defRPr>
            </a:lvl5pPr>
            <a:lvl6pPr marL="2004822" indent="0">
              <a:buNone/>
              <a:defRPr sz="1403">
                <a:solidFill>
                  <a:schemeClr val="tx1">
                    <a:tint val="75000"/>
                  </a:schemeClr>
                </a:solidFill>
              </a:defRPr>
            </a:lvl6pPr>
            <a:lvl7pPr marL="2405786" indent="0">
              <a:buNone/>
              <a:defRPr sz="1403">
                <a:solidFill>
                  <a:schemeClr val="tx1">
                    <a:tint val="75000"/>
                  </a:schemeClr>
                </a:solidFill>
              </a:defRPr>
            </a:lvl7pPr>
            <a:lvl8pPr marL="2806751" indent="0">
              <a:buNone/>
              <a:defRPr sz="1403">
                <a:solidFill>
                  <a:schemeClr val="tx1">
                    <a:tint val="75000"/>
                  </a:schemeClr>
                </a:solidFill>
              </a:defRPr>
            </a:lvl8pPr>
            <a:lvl9pPr marL="3207715" indent="0">
              <a:buNone/>
              <a:defRPr sz="1403">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D06DE85E-D9ED-4BD3-B93A-FEBB02327D00}" type="datetimeFigureOut">
              <a:rPr lang="tr-TR" smtClean="0"/>
              <a:t>05.10.2021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3770524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735062" y="1825625"/>
            <a:ext cx="4544021"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412730" y="1825625"/>
            <a:ext cx="4544021"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D06DE85E-D9ED-4BD3-B93A-FEBB02327D00}" type="datetimeFigureOut">
              <a:rPr lang="tr-TR" smtClean="0"/>
              <a:t>05.10.2021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26230000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736455" y="365126"/>
            <a:ext cx="9221689" cy="1325563"/>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736455" y="1681163"/>
            <a:ext cx="4523138" cy="823912"/>
          </a:xfrm>
        </p:spPr>
        <p:txBody>
          <a:bodyPr anchor="b"/>
          <a:lstStyle>
            <a:lvl1pPr marL="0" indent="0">
              <a:buNone/>
              <a:defRPr sz="2105"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tr-TR" smtClean="0"/>
              <a:t>Asıl metin stillerini düzenle</a:t>
            </a:r>
          </a:p>
        </p:txBody>
      </p:sp>
      <p:sp>
        <p:nvSpPr>
          <p:cNvPr id="4" name="Content Placeholder 3"/>
          <p:cNvSpPr>
            <a:spLocks noGrp="1"/>
          </p:cNvSpPr>
          <p:nvPr>
            <p:ph sz="half" idx="2"/>
          </p:nvPr>
        </p:nvSpPr>
        <p:spPr>
          <a:xfrm>
            <a:off x="736455" y="2505075"/>
            <a:ext cx="452313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412730" y="1681163"/>
            <a:ext cx="4545413" cy="823912"/>
          </a:xfrm>
        </p:spPr>
        <p:txBody>
          <a:bodyPr anchor="b"/>
          <a:lstStyle>
            <a:lvl1pPr marL="0" indent="0">
              <a:buNone/>
              <a:defRPr sz="2105"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tr-TR" smtClean="0"/>
              <a:t>Asıl metin stillerini düzenle</a:t>
            </a:r>
          </a:p>
        </p:txBody>
      </p:sp>
      <p:sp>
        <p:nvSpPr>
          <p:cNvPr id="6" name="Content Placeholder 5"/>
          <p:cNvSpPr>
            <a:spLocks noGrp="1"/>
          </p:cNvSpPr>
          <p:nvPr>
            <p:ph sz="quarter" idx="4"/>
          </p:nvPr>
        </p:nvSpPr>
        <p:spPr>
          <a:xfrm>
            <a:off x="5412730" y="2505075"/>
            <a:ext cx="4545413"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06DE85E-D9ED-4BD3-B93A-FEBB02327D00}" type="datetimeFigureOut">
              <a:rPr lang="tr-TR" smtClean="0"/>
              <a:t>05.10.2021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1134464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D06DE85E-D9ED-4BD3-B93A-FEBB02327D00}" type="datetimeFigureOut">
              <a:rPr lang="tr-TR" smtClean="0"/>
              <a:t>05.10.2021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3086699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6DE85E-D9ED-4BD3-B93A-FEBB02327D00}" type="datetimeFigureOut">
              <a:rPr lang="tr-TR" smtClean="0"/>
              <a:t>05.10.2021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2116482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36455" y="457200"/>
            <a:ext cx="3448388" cy="1600200"/>
          </a:xfrm>
        </p:spPr>
        <p:txBody>
          <a:bodyPr anchor="b"/>
          <a:lstStyle>
            <a:lvl1pPr>
              <a:defRPr sz="2806"/>
            </a:lvl1pPr>
          </a:lstStyle>
          <a:p>
            <a:r>
              <a:rPr lang="tr-TR" smtClean="0"/>
              <a:t>Asıl başlık stili için tıklatın</a:t>
            </a:r>
            <a:endParaRPr lang="en-US" dirty="0"/>
          </a:p>
        </p:txBody>
      </p:sp>
      <p:sp>
        <p:nvSpPr>
          <p:cNvPr id="3" name="Content Placeholder 2"/>
          <p:cNvSpPr>
            <a:spLocks noGrp="1"/>
          </p:cNvSpPr>
          <p:nvPr>
            <p:ph idx="1"/>
          </p:nvPr>
        </p:nvSpPr>
        <p:spPr>
          <a:xfrm>
            <a:off x="4545413" y="987426"/>
            <a:ext cx="5412730" cy="4873625"/>
          </a:xfrm>
        </p:spPr>
        <p:txBody>
          <a:bodyPr/>
          <a:lstStyle>
            <a:lvl1pPr>
              <a:defRPr sz="2806"/>
            </a:lvl1pPr>
            <a:lvl2pPr>
              <a:defRPr sz="2456"/>
            </a:lvl2pPr>
            <a:lvl3pPr>
              <a:defRPr sz="2105"/>
            </a:lvl3pPr>
            <a:lvl4pPr>
              <a:defRPr sz="1754"/>
            </a:lvl4pPr>
            <a:lvl5pPr>
              <a:defRPr sz="1754"/>
            </a:lvl5pPr>
            <a:lvl6pPr>
              <a:defRPr sz="1754"/>
            </a:lvl6pPr>
            <a:lvl7pPr>
              <a:defRPr sz="1754"/>
            </a:lvl7pPr>
            <a:lvl8pPr>
              <a:defRPr sz="1754"/>
            </a:lvl8pPr>
            <a:lvl9pPr>
              <a:defRPr sz="1754"/>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36455" y="2057400"/>
            <a:ext cx="3448388" cy="3811588"/>
          </a:xfrm>
        </p:spPr>
        <p:txBody>
          <a:bodyPr/>
          <a:lstStyle>
            <a:lvl1pPr marL="0" indent="0">
              <a:buNone/>
              <a:defRPr sz="1403"/>
            </a:lvl1pPr>
            <a:lvl2pPr marL="400964" indent="0">
              <a:buNone/>
              <a:defRPr sz="1228"/>
            </a:lvl2pPr>
            <a:lvl3pPr marL="801929" indent="0">
              <a:buNone/>
              <a:defRPr sz="1052"/>
            </a:lvl3pPr>
            <a:lvl4pPr marL="1202893" indent="0">
              <a:buNone/>
              <a:defRPr sz="877"/>
            </a:lvl4pPr>
            <a:lvl5pPr marL="1603858" indent="0">
              <a:buNone/>
              <a:defRPr sz="877"/>
            </a:lvl5pPr>
            <a:lvl6pPr marL="2004822" indent="0">
              <a:buNone/>
              <a:defRPr sz="877"/>
            </a:lvl6pPr>
            <a:lvl7pPr marL="2405786" indent="0">
              <a:buNone/>
              <a:defRPr sz="877"/>
            </a:lvl7pPr>
            <a:lvl8pPr marL="2806751" indent="0">
              <a:buNone/>
              <a:defRPr sz="877"/>
            </a:lvl8pPr>
            <a:lvl9pPr marL="3207715" indent="0">
              <a:buNone/>
              <a:defRPr sz="877"/>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06DE85E-D9ED-4BD3-B93A-FEBB02327D00}" type="datetimeFigureOut">
              <a:rPr lang="tr-TR" smtClean="0"/>
              <a:t>05.10.2021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3610418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36455" y="457200"/>
            <a:ext cx="3448388" cy="1600200"/>
          </a:xfrm>
        </p:spPr>
        <p:txBody>
          <a:bodyPr anchor="b"/>
          <a:lstStyle>
            <a:lvl1pPr>
              <a:defRPr sz="2806"/>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4545413" y="987426"/>
            <a:ext cx="5412730" cy="4873625"/>
          </a:xfrm>
        </p:spPr>
        <p:txBody>
          <a:bodyPr anchor="t"/>
          <a:lstStyle>
            <a:lvl1pPr marL="0" indent="0">
              <a:buNone/>
              <a:defRPr sz="2806"/>
            </a:lvl1pPr>
            <a:lvl2pPr marL="400964" indent="0">
              <a:buNone/>
              <a:defRPr sz="2456"/>
            </a:lvl2pPr>
            <a:lvl3pPr marL="801929" indent="0">
              <a:buNone/>
              <a:defRPr sz="2105"/>
            </a:lvl3pPr>
            <a:lvl4pPr marL="1202893" indent="0">
              <a:buNone/>
              <a:defRPr sz="1754"/>
            </a:lvl4pPr>
            <a:lvl5pPr marL="1603858" indent="0">
              <a:buNone/>
              <a:defRPr sz="1754"/>
            </a:lvl5pPr>
            <a:lvl6pPr marL="2004822" indent="0">
              <a:buNone/>
              <a:defRPr sz="1754"/>
            </a:lvl6pPr>
            <a:lvl7pPr marL="2405786" indent="0">
              <a:buNone/>
              <a:defRPr sz="1754"/>
            </a:lvl7pPr>
            <a:lvl8pPr marL="2806751" indent="0">
              <a:buNone/>
              <a:defRPr sz="1754"/>
            </a:lvl8pPr>
            <a:lvl9pPr marL="3207715" indent="0">
              <a:buNone/>
              <a:defRPr sz="1754"/>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736455" y="2057400"/>
            <a:ext cx="3448388" cy="3811588"/>
          </a:xfrm>
        </p:spPr>
        <p:txBody>
          <a:bodyPr/>
          <a:lstStyle>
            <a:lvl1pPr marL="0" indent="0">
              <a:buNone/>
              <a:defRPr sz="1403"/>
            </a:lvl1pPr>
            <a:lvl2pPr marL="400964" indent="0">
              <a:buNone/>
              <a:defRPr sz="1228"/>
            </a:lvl2pPr>
            <a:lvl3pPr marL="801929" indent="0">
              <a:buNone/>
              <a:defRPr sz="1052"/>
            </a:lvl3pPr>
            <a:lvl4pPr marL="1202893" indent="0">
              <a:buNone/>
              <a:defRPr sz="877"/>
            </a:lvl4pPr>
            <a:lvl5pPr marL="1603858" indent="0">
              <a:buNone/>
              <a:defRPr sz="877"/>
            </a:lvl5pPr>
            <a:lvl6pPr marL="2004822" indent="0">
              <a:buNone/>
              <a:defRPr sz="877"/>
            </a:lvl6pPr>
            <a:lvl7pPr marL="2405786" indent="0">
              <a:buNone/>
              <a:defRPr sz="877"/>
            </a:lvl7pPr>
            <a:lvl8pPr marL="2806751" indent="0">
              <a:buNone/>
              <a:defRPr sz="877"/>
            </a:lvl8pPr>
            <a:lvl9pPr marL="3207715" indent="0">
              <a:buNone/>
              <a:defRPr sz="877"/>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06DE85E-D9ED-4BD3-B93A-FEBB02327D00}" type="datetimeFigureOut">
              <a:rPr lang="tr-TR" smtClean="0"/>
              <a:t>05.10.2021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18502993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365126"/>
            <a:ext cx="9221689" cy="1325563"/>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35062" y="1825625"/>
            <a:ext cx="9221689"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35062" y="6356351"/>
            <a:ext cx="2405658" cy="365125"/>
          </a:xfrm>
          <a:prstGeom prst="rect">
            <a:avLst/>
          </a:prstGeom>
        </p:spPr>
        <p:txBody>
          <a:bodyPr vert="horz" lIns="91440" tIns="45720" rIns="91440" bIns="45720" rtlCol="0" anchor="ctr"/>
          <a:lstStyle>
            <a:lvl1pPr algn="l">
              <a:defRPr sz="1052">
                <a:solidFill>
                  <a:schemeClr val="tx1">
                    <a:tint val="75000"/>
                  </a:schemeClr>
                </a:solidFill>
              </a:defRPr>
            </a:lvl1pPr>
          </a:lstStyle>
          <a:p>
            <a:fld id="{D06DE85E-D9ED-4BD3-B93A-FEBB02327D00}" type="datetimeFigureOut">
              <a:rPr lang="tr-TR" smtClean="0"/>
              <a:t>05.10.2021</a:t>
            </a:fld>
            <a:endParaRPr lang="tr-TR"/>
          </a:p>
        </p:txBody>
      </p:sp>
      <p:sp>
        <p:nvSpPr>
          <p:cNvPr id="5" name="Footer Placeholder 4"/>
          <p:cNvSpPr>
            <a:spLocks noGrp="1"/>
          </p:cNvSpPr>
          <p:nvPr>
            <p:ph type="ftr" sz="quarter" idx="3"/>
          </p:nvPr>
        </p:nvSpPr>
        <p:spPr>
          <a:xfrm>
            <a:off x="3541663" y="6356351"/>
            <a:ext cx="3608487" cy="365125"/>
          </a:xfrm>
          <a:prstGeom prst="rect">
            <a:avLst/>
          </a:prstGeom>
        </p:spPr>
        <p:txBody>
          <a:bodyPr vert="horz" lIns="91440" tIns="45720" rIns="91440" bIns="45720" rtlCol="0" anchor="ctr"/>
          <a:lstStyle>
            <a:lvl1pPr algn="ctr">
              <a:defRPr sz="1052">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7551093" y="6356351"/>
            <a:ext cx="2405658" cy="365125"/>
          </a:xfrm>
          <a:prstGeom prst="rect">
            <a:avLst/>
          </a:prstGeom>
        </p:spPr>
        <p:txBody>
          <a:bodyPr vert="horz" lIns="91440" tIns="45720" rIns="91440" bIns="45720" rtlCol="0" anchor="ctr"/>
          <a:lstStyle>
            <a:lvl1pPr algn="r">
              <a:defRPr sz="1052">
                <a:solidFill>
                  <a:schemeClr val="tx1">
                    <a:tint val="75000"/>
                  </a:schemeClr>
                </a:solidFill>
              </a:defRPr>
            </a:lvl1pPr>
          </a:lstStyle>
          <a:p>
            <a:fld id="{74437E64-06FD-4918-AE87-89664F1D7848}" type="slidenum">
              <a:rPr lang="tr-TR" smtClean="0"/>
              <a:t>‹#›</a:t>
            </a:fld>
            <a:endParaRPr lang="tr-TR"/>
          </a:p>
        </p:txBody>
      </p:sp>
    </p:spTree>
    <p:extLst>
      <p:ext uri="{BB962C8B-B14F-4D97-AF65-F5344CB8AC3E}">
        <p14:creationId xmlns:p14="http://schemas.microsoft.com/office/powerpoint/2010/main" val="688790647"/>
      </p:ext>
    </p:extLst>
  </p:cSld>
  <p:clrMap bg1="lt1" tx1="dk1" bg2="lt2" tx2="dk2" accent1="accent1" accent2="accent2" accent3="accent3" accent4="accent4" accent5="accent5" accent6="accent6" hlink="hlink" folHlink="folHlink"/>
  <p:sldLayoutIdLst>
    <p:sldLayoutId id="2147483983" r:id="rId1"/>
    <p:sldLayoutId id="2147483984" r:id="rId2"/>
    <p:sldLayoutId id="2147483985" r:id="rId3"/>
    <p:sldLayoutId id="2147483986" r:id="rId4"/>
    <p:sldLayoutId id="2147483987" r:id="rId5"/>
    <p:sldLayoutId id="2147483988" r:id="rId6"/>
    <p:sldLayoutId id="2147483989" r:id="rId7"/>
    <p:sldLayoutId id="2147483990" r:id="rId8"/>
    <p:sldLayoutId id="2147483991" r:id="rId9"/>
    <p:sldLayoutId id="2147483992" r:id="rId10"/>
    <p:sldLayoutId id="2147483993" r:id="rId11"/>
  </p:sldLayoutIdLst>
  <p:txStyles>
    <p:titleStyle>
      <a:lvl1pPr algn="l" defTabSz="801929" rtl="0" eaLnBrk="1" latinLnBrk="0" hangingPunct="1">
        <a:lnSpc>
          <a:spcPct val="90000"/>
        </a:lnSpc>
        <a:spcBef>
          <a:spcPct val="0"/>
        </a:spcBef>
        <a:buNone/>
        <a:defRPr sz="3859" kern="1200">
          <a:solidFill>
            <a:schemeClr val="tx1"/>
          </a:solidFill>
          <a:latin typeface="+mj-lt"/>
          <a:ea typeface="+mj-ea"/>
          <a:cs typeface="+mj-cs"/>
        </a:defRPr>
      </a:lvl1pPr>
    </p:titleStyle>
    <p:bodyStyle>
      <a:lvl1pPr marL="200482" indent="-200482" algn="l" defTabSz="801929" rtl="0" eaLnBrk="1" latinLnBrk="0" hangingPunct="1">
        <a:lnSpc>
          <a:spcPct val="90000"/>
        </a:lnSpc>
        <a:spcBef>
          <a:spcPts val="877"/>
        </a:spcBef>
        <a:buFont typeface="Arial" panose="020B0604020202020204" pitchFamily="34" charset="0"/>
        <a:buChar char="•"/>
        <a:defRPr sz="2456" kern="1200">
          <a:solidFill>
            <a:schemeClr val="tx1"/>
          </a:solidFill>
          <a:latin typeface="+mn-lt"/>
          <a:ea typeface="+mn-ea"/>
          <a:cs typeface="+mn-cs"/>
        </a:defRPr>
      </a:lvl1pPr>
      <a:lvl2pPr marL="601447" indent="-200482" algn="l" defTabSz="801929" rtl="0" eaLnBrk="1" latinLnBrk="0" hangingPunct="1">
        <a:lnSpc>
          <a:spcPct val="90000"/>
        </a:lnSpc>
        <a:spcBef>
          <a:spcPts val="439"/>
        </a:spcBef>
        <a:buFont typeface="Arial" panose="020B0604020202020204" pitchFamily="34" charset="0"/>
        <a:buChar char="•"/>
        <a:defRPr sz="2105" kern="1200">
          <a:solidFill>
            <a:schemeClr val="tx1"/>
          </a:solidFill>
          <a:latin typeface="+mn-lt"/>
          <a:ea typeface="+mn-ea"/>
          <a:cs typeface="+mn-cs"/>
        </a:defRPr>
      </a:lvl2pPr>
      <a:lvl3pPr marL="1002411" indent="-200482" algn="l" defTabSz="801929" rtl="0" eaLnBrk="1" latinLnBrk="0" hangingPunct="1">
        <a:lnSpc>
          <a:spcPct val="90000"/>
        </a:lnSpc>
        <a:spcBef>
          <a:spcPts val="439"/>
        </a:spcBef>
        <a:buFont typeface="Arial" panose="020B0604020202020204" pitchFamily="34" charset="0"/>
        <a:buChar char="•"/>
        <a:defRPr sz="1754" kern="1200">
          <a:solidFill>
            <a:schemeClr val="tx1"/>
          </a:solidFill>
          <a:latin typeface="+mn-lt"/>
          <a:ea typeface="+mn-ea"/>
          <a:cs typeface="+mn-cs"/>
        </a:defRPr>
      </a:lvl3pPr>
      <a:lvl4pPr marL="1403375"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4pPr>
      <a:lvl5pPr marL="1804340"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5pPr>
      <a:lvl6pPr marL="2205304"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6pPr>
      <a:lvl7pPr marL="2606269"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7pPr>
      <a:lvl8pPr marL="3007233"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8pPr>
      <a:lvl9pPr marL="3408197"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9pPr>
    </p:bodyStyle>
    <p:otherStyle>
      <a:defPPr>
        <a:defRPr lang="en-US"/>
      </a:defPPr>
      <a:lvl1pPr marL="0" algn="l" defTabSz="801929" rtl="0" eaLnBrk="1" latinLnBrk="0" hangingPunct="1">
        <a:defRPr sz="1579" kern="1200">
          <a:solidFill>
            <a:schemeClr val="tx1"/>
          </a:solidFill>
          <a:latin typeface="+mn-lt"/>
          <a:ea typeface="+mn-ea"/>
          <a:cs typeface="+mn-cs"/>
        </a:defRPr>
      </a:lvl1pPr>
      <a:lvl2pPr marL="400964" algn="l" defTabSz="801929" rtl="0" eaLnBrk="1" latinLnBrk="0" hangingPunct="1">
        <a:defRPr sz="1579" kern="1200">
          <a:solidFill>
            <a:schemeClr val="tx1"/>
          </a:solidFill>
          <a:latin typeface="+mn-lt"/>
          <a:ea typeface="+mn-ea"/>
          <a:cs typeface="+mn-cs"/>
        </a:defRPr>
      </a:lvl2pPr>
      <a:lvl3pPr marL="801929" algn="l" defTabSz="801929" rtl="0" eaLnBrk="1" latinLnBrk="0" hangingPunct="1">
        <a:defRPr sz="1579" kern="1200">
          <a:solidFill>
            <a:schemeClr val="tx1"/>
          </a:solidFill>
          <a:latin typeface="+mn-lt"/>
          <a:ea typeface="+mn-ea"/>
          <a:cs typeface="+mn-cs"/>
        </a:defRPr>
      </a:lvl3pPr>
      <a:lvl4pPr marL="1202893" algn="l" defTabSz="801929" rtl="0" eaLnBrk="1" latinLnBrk="0" hangingPunct="1">
        <a:defRPr sz="1579" kern="1200">
          <a:solidFill>
            <a:schemeClr val="tx1"/>
          </a:solidFill>
          <a:latin typeface="+mn-lt"/>
          <a:ea typeface="+mn-ea"/>
          <a:cs typeface="+mn-cs"/>
        </a:defRPr>
      </a:lvl4pPr>
      <a:lvl5pPr marL="1603858" algn="l" defTabSz="801929" rtl="0" eaLnBrk="1" latinLnBrk="0" hangingPunct="1">
        <a:defRPr sz="1579" kern="1200">
          <a:solidFill>
            <a:schemeClr val="tx1"/>
          </a:solidFill>
          <a:latin typeface="+mn-lt"/>
          <a:ea typeface="+mn-ea"/>
          <a:cs typeface="+mn-cs"/>
        </a:defRPr>
      </a:lvl5pPr>
      <a:lvl6pPr marL="2004822" algn="l" defTabSz="801929" rtl="0" eaLnBrk="1" latinLnBrk="0" hangingPunct="1">
        <a:defRPr sz="1579" kern="1200">
          <a:solidFill>
            <a:schemeClr val="tx1"/>
          </a:solidFill>
          <a:latin typeface="+mn-lt"/>
          <a:ea typeface="+mn-ea"/>
          <a:cs typeface="+mn-cs"/>
        </a:defRPr>
      </a:lvl6pPr>
      <a:lvl7pPr marL="2405786" algn="l" defTabSz="801929" rtl="0" eaLnBrk="1" latinLnBrk="0" hangingPunct="1">
        <a:defRPr sz="1579" kern="1200">
          <a:solidFill>
            <a:schemeClr val="tx1"/>
          </a:solidFill>
          <a:latin typeface="+mn-lt"/>
          <a:ea typeface="+mn-ea"/>
          <a:cs typeface="+mn-cs"/>
        </a:defRPr>
      </a:lvl7pPr>
      <a:lvl8pPr marL="2806751" algn="l" defTabSz="801929" rtl="0" eaLnBrk="1" latinLnBrk="0" hangingPunct="1">
        <a:defRPr sz="1579" kern="1200">
          <a:solidFill>
            <a:schemeClr val="tx1"/>
          </a:solidFill>
          <a:latin typeface="+mn-lt"/>
          <a:ea typeface="+mn-ea"/>
          <a:cs typeface="+mn-cs"/>
        </a:defRPr>
      </a:lvl8pPr>
      <a:lvl9pPr marL="3207715" algn="l" defTabSz="801929" rtl="0" eaLnBrk="1" latinLnBrk="0" hangingPunct="1">
        <a:defRPr sz="1579"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24" y="176109"/>
            <a:ext cx="10689140"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54904" y="284176"/>
            <a:ext cx="8580180" cy="1508760"/>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54904" y="2011680"/>
            <a:ext cx="8580180" cy="420624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54331" y="6422855"/>
            <a:ext cx="2631643" cy="365125"/>
          </a:xfrm>
          <a:prstGeom prst="rect">
            <a:avLst/>
          </a:prstGeom>
        </p:spPr>
        <p:txBody>
          <a:bodyPr vert="horz" lIns="91440" tIns="45720" rIns="45720" bIns="45720" rtlCol="0" anchor="ctr"/>
          <a:lstStyle>
            <a:lvl1pPr algn="l">
              <a:defRPr sz="921">
                <a:solidFill>
                  <a:schemeClr val="tx1"/>
                </a:solidFill>
              </a:defRPr>
            </a:lvl1pPr>
          </a:lstStyle>
          <a:p>
            <a:fld id="{D06DE85E-D9ED-4BD3-B93A-FEBB02327D00}" type="datetimeFigureOut">
              <a:rPr lang="tr-TR" smtClean="0"/>
              <a:t>05.10.2021</a:t>
            </a:fld>
            <a:endParaRPr lang="tr-TR"/>
          </a:p>
        </p:txBody>
      </p:sp>
      <p:sp>
        <p:nvSpPr>
          <p:cNvPr id="5" name="Footer Placeholder 4"/>
          <p:cNvSpPr>
            <a:spLocks noGrp="1"/>
          </p:cNvSpPr>
          <p:nvPr>
            <p:ph type="ftr" sz="quarter" idx="3"/>
          </p:nvPr>
        </p:nvSpPr>
        <p:spPr>
          <a:xfrm>
            <a:off x="4907843" y="6422855"/>
            <a:ext cx="4423738" cy="365125"/>
          </a:xfrm>
          <a:prstGeom prst="rect">
            <a:avLst/>
          </a:prstGeom>
        </p:spPr>
        <p:txBody>
          <a:bodyPr vert="horz" lIns="91440" tIns="45720" rIns="91440" bIns="45720" rtlCol="0" anchor="ctr"/>
          <a:lstStyle>
            <a:lvl1pPr algn="r">
              <a:defRPr sz="921">
                <a:solidFill>
                  <a:schemeClr val="tx1"/>
                </a:solidFill>
              </a:defRPr>
            </a:lvl1pPr>
          </a:lstStyle>
          <a:p>
            <a:endParaRPr lang="tr-TR"/>
          </a:p>
        </p:txBody>
      </p:sp>
      <p:sp>
        <p:nvSpPr>
          <p:cNvPr id="6" name="Slide Number Placeholder 5"/>
          <p:cNvSpPr>
            <a:spLocks noGrp="1"/>
          </p:cNvSpPr>
          <p:nvPr>
            <p:ph type="sldNum" sz="quarter" idx="4"/>
          </p:nvPr>
        </p:nvSpPr>
        <p:spPr>
          <a:xfrm>
            <a:off x="9347380" y="6422855"/>
            <a:ext cx="829829" cy="365125"/>
          </a:xfrm>
          <a:prstGeom prst="rect">
            <a:avLst/>
          </a:prstGeom>
        </p:spPr>
        <p:txBody>
          <a:bodyPr vert="horz" lIns="45720" tIns="45720" rIns="91440" bIns="45720" rtlCol="0" anchor="ctr"/>
          <a:lstStyle>
            <a:lvl1pPr algn="l">
              <a:defRPr sz="1052" b="0">
                <a:solidFill>
                  <a:schemeClr val="tx1"/>
                </a:solidFill>
              </a:defRPr>
            </a:lvl1pPr>
          </a:lstStyle>
          <a:p>
            <a:fld id="{74437E64-06FD-4918-AE87-89664F1D7848}" type="slidenum">
              <a:rPr lang="tr-TR" smtClean="0"/>
              <a:t>‹#›</a:t>
            </a:fld>
            <a:endParaRPr lang="tr-TR"/>
          </a:p>
        </p:txBody>
      </p:sp>
    </p:spTree>
    <p:extLst>
      <p:ext uri="{BB962C8B-B14F-4D97-AF65-F5344CB8AC3E}">
        <p14:creationId xmlns:p14="http://schemas.microsoft.com/office/powerpoint/2010/main" val="651853834"/>
      </p:ext>
    </p:extLst>
  </p:cSld>
  <p:clrMap bg1="dk1" tx1="lt1" bg2="dk2" tx2="lt2" accent1="accent1" accent2="accent2" accent3="accent3" accent4="accent4" accent5="accent5" accent6="accent6" hlink="hlink" folHlink="folHlink"/>
  <p:sldLayoutIdLst>
    <p:sldLayoutId id="2147483995" r:id="rId1"/>
    <p:sldLayoutId id="2147483996" r:id="rId2"/>
    <p:sldLayoutId id="2147483997" r:id="rId3"/>
    <p:sldLayoutId id="2147483998" r:id="rId4"/>
    <p:sldLayoutId id="2147483999" r:id="rId5"/>
    <p:sldLayoutId id="2147484000" r:id="rId6"/>
    <p:sldLayoutId id="2147484001" r:id="rId7"/>
    <p:sldLayoutId id="2147484002" r:id="rId8"/>
    <p:sldLayoutId id="2147484003" r:id="rId9"/>
    <p:sldLayoutId id="2147484004" r:id="rId10"/>
    <p:sldLayoutId id="2147484005" r:id="rId11"/>
  </p:sldLayoutIdLst>
  <p:txStyles>
    <p:titleStyle>
      <a:lvl1pPr algn="l" defTabSz="801929" rtl="0" eaLnBrk="1" latinLnBrk="0" hangingPunct="1">
        <a:lnSpc>
          <a:spcPct val="85000"/>
        </a:lnSpc>
        <a:spcBef>
          <a:spcPct val="0"/>
        </a:spcBef>
        <a:buNone/>
        <a:defRPr sz="3508" kern="1200" cap="all" baseline="0">
          <a:solidFill>
            <a:schemeClr val="bg2"/>
          </a:solidFill>
          <a:latin typeface="+mj-lt"/>
          <a:ea typeface="+mj-ea"/>
          <a:cs typeface="+mj-cs"/>
        </a:defRPr>
      </a:lvl1pPr>
    </p:titleStyle>
    <p:bodyStyle>
      <a:lvl1pPr marL="160386" indent="-160386" algn="l" defTabSz="801929" rtl="0" eaLnBrk="1" latinLnBrk="0" hangingPunct="1">
        <a:lnSpc>
          <a:spcPct val="90000"/>
        </a:lnSpc>
        <a:spcBef>
          <a:spcPts val="1052"/>
        </a:spcBef>
        <a:spcAft>
          <a:spcPts val="175"/>
        </a:spcAft>
        <a:buClr>
          <a:schemeClr val="tx1"/>
        </a:buClr>
        <a:buFont typeface="Wingdings" pitchFamily="2" charset="2"/>
        <a:buChar char=""/>
        <a:defRPr sz="1929" kern="1200">
          <a:solidFill>
            <a:schemeClr val="tx1"/>
          </a:solidFill>
          <a:latin typeface="+mn-lt"/>
          <a:ea typeface="+mn-ea"/>
          <a:cs typeface="+mn-cs"/>
        </a:defRPr>
      </a:lvl1pPr>
      <a:lvl2pPr marL="360868" indent="-160386" algn="l" defTabSz="801929" rtl="0" eaLnBrk="1" latinLnBrk="0" hangingPunct="1">
        <a:lnSpc>
          <a:spcPct val="90000"/>
        </a:lnSpc>
        <a:spcBef>
          <a:spcPts val="175"/>
        </a:spcBef>
        <a:spcAft>
          <a:spcPts val="351"/>
        </a:spcAft>
        <a:buClr>
          <a:schemeClr val="tx1"/>
        </a:buClr>
        <a:buFont typeface="Wingdings" pitchFamily="2" charset="2"/>
        <a:buChar char=""/>
        <a:defRPr sz="1754" kern="1200">
          <a:solidFill>
            <a:schemeClr val="tx1"/>
          </a:solidFill>
          <a:latin typeface="+mn-lt"/>
          <a:ea typeface="+mn-ea"/>
          <a:cs typeface="+mn-cs"/>
        </a:defRPr>
      </a:lvl2pPr>
      <a:lvl3pPr marL="561350" indent="-160386" algn="l" defTabSz="801929" rtl="0" eaLnBrk="1" latinLnBrk="0" hangingPunct="1">
        <a:lnSpc>
          <a:spcPct val="90000"/>
        </a:lnSpc>
        <a:spcBef>
          <a:spcPts val="175"/>
        </a:spcBef>
        <a:spcAft>
          <a:spcPts val="351"/>
        </a:spcAft>
        <a:buClr>
          <a:schemeClr val="tx1"/>
        </a:buClr>
        <a:buFont typeface="Wingdings" pitchFamily="2" charset="2"/>
        <a:buChar char=""/>
        <a:defRPr sz="1579" kern="1200">
          <a:solidFill>
            <a:schemeClr val="tx1"/>
          </a:solidFill>
          <a:latin typeface="+mn-lt"/>
          <a:ea typeface="+mn-ea"/>
          <a:cs typeface="+mn-cs"/>
        </a:defRPr>
      </a:lvl3pPr>
      <a:lvl4pPr marL="761832" indent="-160386"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4pPr>
      <a:lvl5pPr marL="962315" indent="-160386"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5pPr>
      <a:lvl6pPr marL="1126594" indent="-200482"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6pPr>
      <a:lvl7pPr marL="1290769" indent="-200482"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7pPr>
      <a:lvl8pPr marL="1428633" indent="-200482"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8pPr>
      <a:lvl9pPr marL="1584037" indent="-200482"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9pPr>
    </p:bodyStyle>
    <p:otherStyle>
      <a:defPPr>
        <a:defRPr lang="en-US"/>
      </a:defPPr>
      <a:lvl1pPr marL="0" algn="l" defTabSz="801929" rtl="0" eaLnBrk="1" latinLnBrk="0" hangingPunct="1">
        <a:defRPr sz="1579" kern="1200">
          <a:solidFill>
            <a:schemeClr val="tx1"/>
          </a:solidFill>
          <a:latin typeface="+mn-lt"/>
          <a:ea typeface="+mn-ea"/>
          <a:cs typeface="+mn-cs"/>
        </a:defRPr>
      </a:lvl1pPr>
      <a:lvl2pPr marL="400964" algn="l" defTabSz="801929" rtl="0" eaLnBrk="1" latinLnBrk="0" hangingPunct="1">
        <a:defRPr sz="1579" kern="1200">
          <a:solidFill>
            <a:schemeClr val="tx1"/>
          </a:solidFill>
          <a:latin typeface="+mn-lt"/>
          <a:ea typeface="+mn-ea"/>
          <a:cs typeface="+mn-cs"/>
        </a:defRPr>
      </a:lvl2pPr>
      <a:lvl3pPr marL="801929" algn="l" defTabSz="801929" rtl="0" eaLnBrk="1" latinLnBrk="0" hangingPunct="1">
        <a:defRPr sz="1579" kern="1200">
          <a:solidFill>
            <a:schemeClr val="tx1"/>
          </a:solidFill>
          <a:latin typeface="+mn-lt"/>
          <a:ea typeface="+mn-ea"/>
          <a:cs typeface="+mn-cs"/>
        </a:defRPr>
      </a:lvl3pPr>
      <a:lvl4pPr marL="1202893" algn="l" defTabSz="801929" rtl="0" eaLnBrk="1" latinLnBrk="0" hangingPunct="1">
        <a:defRPr sz="1579" kern="1200">
          <a:solidFill>
            <a:schemeClr val="tx1"/>
          </a:solidFill>
          <a:latin typeface="+mn-lt"/>
          <a:ea typeface="+mn-ea"/>
          <a:cs typeface="+mn-cs"/>
        </a:defRPr>
      </a:lvl4pPr>
      <a:lvl5pPr marL="1603858" algn="l" defTabSz="801929" rtl="0" eaLnBrk="1" latinLnBrk="0" hangingPunct="1">
        <a:defRPr sz="1579" kern="1200">
          <a:solidFill>
            <a:schemeClr val="tx1"/>
          </a:solidFill>
          <a:latin typeface="+mn-lt"/>
          <a:ea typeface="+mn-ea"/>
          <a:cs typeface="+mn-cs"/>
        </a:defRPr>
      </a:lvl5pPr>
      <a:lvl6pPr marL="2004822" algn="l" defTabSz="801929" rtl="0" eaLnBrk="1" latinLnBrk="0" hangingPunct="1">
        <a:defRPr sz="1579" kern="1200">
          <a:solidFill>
            <a:schemeClr val="tx1"/>
          </a:solidFill>
          <a:latin typeface="+mn-lt"/>
          <a:ea typeface="+mn-ea"/>
          <a:cs typeface="+mn-cs"/>
        </a:defRPr>
      </a:lvl6pPr>
      <a:lvl7pPr marL="2405786" algn="l" defTabSz="801929" rtl="0" eaLnBrk="1" latinLnBrk="0" hangingPunct="1">
        <a:defRPr sz="1579" kern="1200">
          <a:solidFill>
            <a:schemeClr val="tx1"/>
          </a:solidFill>
          <a:latin typeface="+mn-lt"/>
          <a:ea typeface="+mn-ea"/>
          <a:cs typeface="+mn-cs"/>
        </a:defRPr>
      </a:lvl7pPr>
      <a:lvl8pPr marL="2806751" algn="l" defTabSz="801929" rtl="0" eaLnBrk="1" latinLnBrk="0" hangingPunct="1">
        <a:defRPr sz="1579" kern="1200">
          <a:solidFill>
            <a:schemeClr val="tx1"/>
          </a:solidFill>
          <a:latin typeface="+mn-lt"/>
          <a:ea typeface="+mn-ea"/>
          <a:cs typeface="+mn-cs"/>
        </a:defRPr>
      </a:lvl8pPr>
      <a:lvl9pPr marL="3207715" algn="l" defTabSz="801929" rtl="0" eaLnBrk="1" latinLnBrk="0" hangingPunct="1">
        <a:defRPr sz="157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2.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8.xml"/><Relationship Id="rId1" Type="http://schemas.openxmlformats.org/officeDocument/2006/relationships/tags" Target="../tags/tag17.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0.xml"/><Relationship Id="rId1" Type="http://schemas.openxmlformats.org/officeDocument/2006/relationships/tags" Target="../tags/tag19.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2.xml"/><Relationship Id="rId1" Type="http://schemas.openxmlformats.org/officeDocument/2006/relationships/tags" Target="../tags/tag21.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4.xml"/><Relationship Id="rId1" Type="http://schemas.openxmlformats.org/officeDocument/2006/relationships/tags" Target="../tags/tag23.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6.xml"/><Relationship Id="rId1" Type="http://schemas.openxmlformats.org/officeDocument/2006/relationships/tags" Target="../tags/tag25.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8.xml"/><Relationship Id="rId1" Type="http://schemas.openxmlformats.org/officeDocument/2006/relationships/tags" Target="../tags/tag27.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0.xml"/><Relationship Id="rId1" Type="http://schemas.openxmlformats.org/officeDocument/2006/relationships/tags" Target="../tags/tag29.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2.xml"/><Relationship Id="rId1" Type="http://schemas.openxmlformats.org/officeDocument/2006/relationships/tags" Target="../tags/tag31.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4.xml"/><Relationship Id="rId1" Type="http://schemas.openxmlformats.org/officeDocument/2006/relationships/tags" Target="../tags/tag33.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6.xml"/><Relationship Id="rId1" Type="http://schemas.openxmlformats.org/officeDocument/2006/relationships/tags" Target="../tags/tag35.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xml"/><Relationship Id="rId1" Type="http://schemas.openxmlformats.org/officeDocument/2006/relationships/tags" Target="../tags/tag2.xml"/><Relationship Id="rId5" Type="http://schemas.openxmlformats.org/officeDocument/2006/relationships/image" Target="../media/image3.png"/><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8.xml"/><Relationship Id="rId1" Type="http://schemas.openxmlformats.org/officeDocument/2006/relationships/tags" Target="../tags/tag37.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40.xml"/><Relationship Id="rId1" Type="http://schemas.openxmlformats.org/officeDocument/2006/relationships/tags" Target="../tags/tag39.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42.xml"/><Relationship Id="rId1" Type="http://schemas.openxmlformats.org/officeDocument/2006/relationships/tags" Target="../tags/tag41.xml"/><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44.xml"/><Relationship Id="rId1" Type="http://schemas.openxmlformats.org/officeDocument/2006/relationships/tags" Target="../tags/tag43.xml"/><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46.xml"/><Relationship Id="rId1" Type="http://schemas.openxmlformats.org/officeDocument/2006/relationships/tags" Target="../tags/tag45.xml"/><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48.xml"/><Relationship Id="rId1" Type="http://schemas.openxmlformats.org/officeDocument/2006/relationships/tags" Target="../tags/tag47.xml"/><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ags" Target="../tags/tag49.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ags" Target="../tags/tag50.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ags" Target="../tags/tag51.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5.xml"/><Relationship Id="rId1" Type="http://schemas.openxmlformats.org/officeDocument/2006/relationships/tags" Target="../tags/tag4.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7.xml"/><Relationship Id="rId1" Type="http://schemas.openxmlformats.org/officeDocument/2006/relationships/tags" Target="../tags/tag6.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9.xml"/><Relationship Id="rId1" Type="http://schemas.openxmlformats.org/officeDocument/2006/relationships/tags" Target="../tags/tag8.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1.xml"/><Relationship Id="rId1" Type="http://schemas.openxmlformats.org/officeDocument/2006/relationships/tags" Target="../tags/tag10.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png"/><Relationship Id="rId7" Type="http://schemas.openxmlformats.org/officeDocument/2006/relationships/diagramColors" Target="../diagrams/colors1.xml"/><Relationship Id="rId2" Type="http://schemas.openxmlformats.org/officeDocument/2006/relationships/slideLayout" Target="../slideLayouts/slideLayout1.xml"/><Relationship Id="rId1" Type="http://schemas.openxmlformats.org/officeDocument/2006/relationships/tags" Target="../tags/tag1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4.xml"/><Relationship Id="rId1" Type="http://schemas.openxmlformats.org/officeDocument/2006/relationships/tags" Target="../tags/tag13.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6.xml"/><Relationship Id="rId1" Type="http://schemas.openxmlformats.org/officeDocument/2006/relationships/tags" Target="../tags/tag15.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Resim 3"/>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188" y="0"/>
            <a:ext cx="10692000" cy="6876000"/>
          </a:xfrm>
          <a:prstGeom prst="rect">
            <a:avLst/>
          </a:prstGeom>
        </p:spPr>
      </p:pic>
      <p:sp>
        <p:nvSpPr>
          <p:cNvPr id="2" name="Unvan 1"/>
          <p:cNvSpPr>
            <a:spLocks noGrp="1"/>
          </p:cNvSpPr>
          <p:nvPr>
            <p:ph type="ctrTitle"/>
          </p:nvPr>
        </p:nvSpPr>
        <p:spPr>
          <a:xfrm>
            <a:off x="0" y="2078182"/>
            <a:ext cx="10691812" cy="2183686"/>
          </a:xfrm>
        </p:spPr>
        <p:txBody>
          <a:bodyPr>
            <a:noAutofit/>
          </a:bodyPr>
          <a:lstStyle/>
          <a:p>
            <a:r>
              <a:rPr lang="tr-TR" sz="2800" b="1" dirty="0" smtClean="0">
                <a:cs typeface="Arial" panose="020B0604020202020204" pitchFamily="34" charset="0"/>
              </a:rPr>
              <a:t> İSİF 307 HADİS III</a:t>
            </a:r>
            <a:br>
              <a:rPr lang="tr-TR" sz="2800" b="1" dirty="0" smtClean="0">
                <a:cs typeface="Arial" panose="020B0604020202020204" pitchFamily="34" charset="0"/>
              </a:rPr>
            </a:br>
            <a:r>
              <a:rPr lang="tr-TR" sz="2800" b="1" dirty="0" smtClean="0">
                <a:cs typeface="Arial" panose="020B0604020202020204" pitchFamily="34" charset="0"/>
              </a:rPr>
              <a:t> IV.HAFTA</a:t>
            </a:r>
            <a:br>
              <a:rPr lang="tr-TR" sz="2800" b="1" dirty="0" smtClean="0">
                <a:cs typeface="Arial" panose="020B0604020202020204" pitchFamily="34" charset="0"/>
              </a:rPr>
            </a:br>
            <a:r>
              <a:rPr lang="tr-TR" sz="2800" b="1" dirty="0" smtClean="0">
                <a:cs typeface="Arial" panose="020B0604020202020204" pitchFamily="34" charset="0"/>
              </a:rPr>
              <a:t>Dr. Mehmet ali </a:t>
            </a:r>
            <a:r>
              <a:rPr lang="tr-TR" sz="2800" b="1" dirty="0" err="1" smtClean="0">
                <a:cs typeface="Arial" panose="020B0604020202020204" pitchFamily="34" charset="0"/>
              </a:rPr>
              <a:t>çalgan</a:t>
            </a:r>
            <a:r>
              <a:rPr lang="tr-TR" sz="2800" b="1" dirty="0" smtClean="0">
                <a:cs typeface="Arial" panose="020B0604020202020204" pitchFamily="34" charset="0"/>
              </a:rPr>
              <a:t> </a:t>
            </a:r>
            <a:r>
              <a:rPr lang="tr-TR" sz="2800" b="1" dirty="0">
                <a:solidFill>
                  <a:srgbClr val="FF0000"/>
                </a:solidFill>
                <a:cs typeface="Arial" panose="020B0604020202020204" pitchFamily="34" charset="0"/>
              </a:rPr>
              <a:t/>
            </a:r>
            <a:br>
              <a:rPr lang="tr-TR" sz="2800" b="1" dirty="0">
                <a:solidFill>
                  <a:srgbClr val="FF0000"/>
                </a:solidFill>
                <a:cs typeface="Arial" panose="020B0604020202020204" pitchFamily="34" charset="0"/>
              </a:rPr>
            </a:br>
            <a:r>
              <a:rPr lang="tr-TR" sz="2800" b="1" dirty="0">
                <a:cs typeface="Arial" panose="020B0604020202020204" pitchFamily="34" charset="0"/>
              </a:rPr>
              <a:t/>
            </a:r>
            <a:br>
              <a:rPr lang="tr-TR" sz="2800" b="1" dirty="0">
                <a:cs typeface="Arial" panose="020B0604020202020204" pitchFamily="34" charset="0"/>
              </a:rPr>
            </a:br>
            <a:endParaRPr lang="tr-TR" sz="2800" b="1" dirty="0">
              <a:cs typeface="Arial" panose="020B0604020202020204" pitchFamily="34" charset="0"/>
            </a:endParaRPr>
          </a:p>
        </p:txBody>
      </p:sp>
      <p:sp>
        <p:nvSpPr>
          <p:cNvPr id="6" name="Metin kutusu 5"/>
          <p:cNvSpPr txBox="1"/>
          <p:nvPr/>
        </p:nvSpPr>
        <p:spPr>
          <a:xfrm>
            <a:off x="399011" y="3870038"/>
            <a:ext cx="9277004" cy="400110"/>
          </a:xfrm>
          <a:prstGeom prst="rect">
            <a:avLst/>
          </a:prstGeom>
          <a:noFill/>
        </p:spPr>
        <p:txBody>
          <a:bodyPr wrap="square" rtlCol="0">
            <a:spAutoFit/>
          </a:bodyPr>
          <a:lstStyle/>
          <a:p>
            <a:pPr algn="ctr"/>
            <a:r>
              <a:rPr lang="tr-TR" sz="2000" b="1" dirty="0" smtClean="0">
                <a:solidFill>
                  <a:schemeClr val="accent1">
                    <a:lumMod val="20000"/>
                    <a:lumOff val="80000"/>
                  </a:schemeClr>
                </a:solidFill>
              </a:rPr>
              <a:t>Tevazu-İman Bütünlüğü</a:t>
            </a:r>
            <a:endParaRPr lang="tr-TR" sz="2000" dirty="0">
              <a:solidFill>
                <a:srgbClr val="FF0000"/>
              </a:solidFill>
            </a:endParaRPr>
          </a:p>
        </p:txBody>
      </p:sp>
      <p:sp>
        <p:nvSpPr>
          <p:cNvPr id="5" name="Altbilgi Yer Tutucusu 1"/>
          <p:cNvSpPr>
            <a:spLocks noGrp="1"/>
          </p:cNvSpPr>
          <p:nvPr>
            <p:ph type="ftr" sz="quarter" idx="11"/>
            <p:custDataLst>
              <p:tags r:id="rId1"/>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285280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22960" y="964423"/>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KİBİR, İNANÇSIZLIKTAN KAYNAKLANIR</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98763" y="2140148"/>
            <a:ext cx="9246128" cy="2634696"/>
          </a:xfrm>
          <a:prstGeom prst="rect">
            <a:avLst/>
          </a:prstGeom>
          <a:noFill/>
        </p:spPr>
        <p:txBody>
          <a:bodyPr wrap="square" rtlCol="0">
            <a:spAutoFit/>
          </a:bodyPr>
          <a:lstStyle/>
          <a:p>
            <a:pPr algn="just">
              <a:lnSpc>
                <a:spcPct val="150000"/>
              </a:lnSpc>
            </a:pPr>
            <a:r>
              <a:rPr lang="tr-TR" sz="2800" dirty="0" smtClean="0">
                <a:latin typeface="Arial" panose="020B0604020202020204" pitchFamily="34" charset="0"/>
                <a:cs typeface="Arial" panose="020B0604020202020204" pitchFamily="34" charset="0"/>
              </a:rPr>
              <a:t>“Büyüklenip </a:t>
            </a:r>
            <a:r>
              <a:rPr lang="tr-TR" sz="2800" dirty="0">
                <a:latin typeface="Arial" panose="020B0604020202020204" pitchFamily="34" charset="0"/>
                <a:cs typeface="Arial" panose="020B0604020202020204" pitchFamily="34" charset="0"/>
              </a:rPr>
              <a:t>üstünlük taslayan ve yüce ve üstün olan Allah'ı unutan kul ne kötü bir kuldur</a:t>
            </a:r>
            <a:r>
              <a:rPr lang="tr-TR" sz="2800" dirty="0" smtClean="0">
                <a:latin typeface="Arial" panose="020B0604020202020204" pitchFamily="34" charset="0"/>
                <a:cs typeface="Arial" panose="020B0604020202020204" pitchFamily="34" charset="0"/>
              </a:rPr>
              <a:t>.» </a:t>
            </a:r>
          </a:p>
          <a:p>
            <a:pPr algn="just">
              <a:lnSpc>
                <a:spcPct val="150000"/>
              </a:lnSpc>
            </a:pPr>
            <a:r>
              <a:rPr lang="tr-TR" dirty="0" smtClean="0">
                <a:latin typeface="Arial" panose="020B0604020202020204" pitchFamily="34" charset="0"/>
                <a:cs typeface="Arial" panose="020B0604020202020204" pitchFamily="34" charset="0"/>
              </a:rPr>
              <a:t/>
            </a:r>
            <a:br>
              <a:rPr lang="tr-TR" dirty="0" smtClean="0">
                <a:latin typeface="Arial" panose="020B0604020202020204" pitchFamily="34" charset="0"/>
                <a:cs typeface="Arial" panose="020B0604020202020204" pitchFamily="34" charset="0"/>
              </a:rPr>
            </a:br>
            <a:r>
              <a:rPr lang="tr-TR" sz="2000" dirty="0" smtClean="0"/>
              <a:t/>
            </a:r>
            <a:br>
              <a:rPr lang="tr-TR" sz="2000" dirty="0" smtClean="0"/>
            </a:b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41060471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22960" y="964423"/>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MÜMİN MÜTEVAZIDIR</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98763" y="2140148"/>
            <a:ext cx="9246128" cy="4158190"/>
          </a:xfrm>
          <a:prstGeom prst="rect">
            <a:avLst/>
          </a:prstGeom>
          <a:noFill/>
        </p:spPr>
        <p:txBody>
          <a:bodyPr wrap="square" rtlCol="0">
            <a:spAutoFit/>
          </a:bodyPr>
          <a:lstStyle/>
          <a:p>
            <a:pPr algn="just">
              <a:lnSpc>
                <a:spcPct val="150000"/>
              </a:lnSpc>
            </a:pPr>
            <a:r>
              <a:rPr lang="tr-TR" sz="2800" dirty="0">
                <a:latin typeface="Arial" panose="020B0604020202020204" pitchFamily="34" charset="0"/>
                <a:cs typeface="Arial" panose="020B0604020202020204" pitchFamily="34" charset="0"/>
              </a:rPr>
              <a:t>“</a:t>
            </a:r>
            <a:r>
              <a:rPr lang="tr-TR" sz="2800" dirty="0" err="1">
                <a:latin typeface="Arial" panose="020B0604020202020204" pitchFamily="34" charset="0"/>
                <a:cs typeface="Arial" panose="020B0604020202020204" pitchFamily="34" charset="0"/>
              </a:rPr>
              <a:t>Rahmânın</a:t>
            </a:r>
            <a:r>
              <a:rPr lang="tr-TR" sz="2800" dirty="0">
                <a:latin typeface="Arial" panose="020B0604020202020204" pitchFamily="34" charset="0"/>
                <a:cs typeface="Arial" panose="020B0604020202020204" pitchFamily="34" charset="0"/>
              </a:rPr>
              <a:t> has kulları yeryüzünde vakar ve tevazu ile yürüyen, cahiller onlara laf attığı zaman, “selâm” deyip geçen </a:t>
            </a:r>
            <a:r>
              <a:rPr lang="tr-TR" sz="2800" dirty="0" smtClean="0">
                <a:latin typeface="Arial" panose="020B0604020202020204" pitchFamily="34" charset="0"/>
                <a:cs typeface="Arial" panose="020B0604020202020204" pitchFamily="34" charset="0"/>
              </a:rPr>
              <a:t>kullardır» Furkan 63</a:t>
            </a:r>
          </a:p>
          <a:p>
            <a:pPr algn="just">
              <a:lnSpc>
                <a:spcPct val="150000"/>
              </a:lnSpc>
            </a:pPr>
            <a:endParaRPr lang="tr-TR" sz="2800" dirty="0" smtClean="0">
              <a:latin typeface="Arial" panose="020B0604020202020204" pitchFamily="34" charset="0"/>
              <a:cs typeface="Arial" panose="020B0604020202020204" pitchFamily="34" charset="0"/>
            </a:endParaRPr>
          </a:p>
          <a:p>
            <a:pPr algn="just">
              <a:lnSpc>
                <a:spcPct val="150000"/>
              </a:lnSpc>
            </a:pPr>
            <a:r>
              <a:rPr lang="tr-TR" sz="2800" dirty="0" smtClean="0">
                <a:latin typeface="Arial" panose="020B0604020202020204" pitchFamily="34" charset="0"/>
                <a:cs typeface="Arial" panose="020B0604020202020204" pitchFamily="34" charset="0"/>
              </a:rPr>
              <a:t> </a:t>
            </a:r>
            <a:r>
              <a:rPr lang="tr-TR" dirty="0" smtClean="0">
                <a:latin typeface="Arial" panose="020B0604020202020204" pitchFamily="34" charset="0"/>
                <a:cs typeface="Arial" panose="020B0604020202020204" pitchFamily="34" charset="0"/>
              </a:rPr>
              <a:t/>
            </a:r>
            <a:br>
              <a:rPr lang="tr-TR" dirty="0" smtClean="0">
                <a:latin typeface="Arial" panose="020B0604020202020204" pitchFamily="34" charset="0"/>
                <a:cs typeface="Arial" panose="020B0604020202020204" pitchFamily="34" charset="0"/>
              </a:rPr>
            </a:br>
            <a:r>
              <a:rPr lang="tr-TR" sz="2000" dirty="0" smtClean="0"/>
              <a:t/>
            </a:r>
            <a:br>
              <a:rPr lang="tr-TR" sz="2000" dirty="0" smtClean="0"/>
            </a:b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27160275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927463" y="311280"/>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RASULULLAH’IN (SAS) TEVAZUSU</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13832" y="1659637"/>
            <a:ext cx="9892762" cy="5450851"/>
          </a:xfrm>
          <a:prstGeom prst="rect">
            <a:avLst/>
          </a:prstGeom>
          <a:noFill/>
        </p:spPr>
        <p:txBody>
          <a:bodyPr wrap="square" rtlCol="0">
            <a:spAutoFit/>
          </a:bodyPr>
          <a:lstStyle/>
          <a:p>
            <a:pPr algn="just">
              <a:lnSpc>
                <a:spcPct val="150000"/>
              </a:lnSpc>
            </a:pPr>
            <a:r>
              <a:rPr lang="tr-TR" sz="2800" dirty="0" smtClean="0">
                <a:latin typeface="Arial" panose="020B0604020202020204" pitchFamily="34" charset="0"/>
                <a:cs typeface="Arial" panose="020B0604020202020204" pitchFamily="34" charset="0"/>
              </a:rPr>
              <a:t>Çocuklara </a:t>
            </a:r>
            <a:r>
              <a:rPr lang="tr-TR" sz="2800" dirty="0">
                <a:latin typeface="Arial" panose="020B0604020202020204" pitchFamily="34" charset="0"/>
                <a:cs typeface="Arial" panose="020B0604020202020204" pitchFamily="34" charset="0"/>
              </a:rPr>
              <a:t>da selam verir, kendisi için ayağa kalkılmasından memnun olmaz, kendi işini kendisi yapar, nerede boş yer varsa oraya oturur, Yürürken önde yürümez, </a:t>
            </a:r>
            <a:r>
              <a:rPr lang="tr-TR" sz="2800" dirty="0" err="1">
                <a:latin typeface="Arial" panose="020B0604020202020204" pitchFamily="34" charset="0"/>
                <a:cs typeface="Arial" panose="020B0604020202020204" pitchFamily="34" charset="0"/>
              </a:rPr>
              <a:t>a</a:t>
            </a:r>
            <a:r>
              <a:rPr lang="tr-TR" sz="2800" dirty="0" err="1" smtClean="0">
                <a:latin typeface="Arial" panose="020B0604020202020204" pitchFamily="34" charset="0"/>
                <a:cs typeface="Arial" panose="020B0604020202020204" pitchFamily="34" charset="0"/>
              </a:rPr>
              <a:t>shâbının</a:t>
            </a:r>
            <a:r>
              <a:rPr lang="tr-TR" sz="2800" dirty="0" smtClean="0">
                <a:latin typeface="Arial" panose="020B0604020202020204" pitchFamily="34" charset="0"/>
                <a:cs typeface="Arial" panose="020B0604020202020204" pitchFamily="34" charset="0"/>
              </a:rPr>
              <a:t> </a:t>
            </a:r>
            <a:r>
              <a:rPr lang="tr-TR" sz="2800" dirty="0">
                <a:latin typeface="Arial" panose="020B0604020202020204" pitchFamily="34" charset="0"/>
                <a:cs typeface="Arial" panose="020B0604020202020204" pitchFamily="34" charset="0"/>
              </a:rPr>
              <a:t>durumlarını sorar, evlerine ziyarete </a:t>
            </a:r>
            <a:r>
              <a:rPr lang="tr-TR" sz="2800" dirty="0" smtClean="0">
                <a:latin typeface="Arial" panose="020B0604020202020204" pitchFamily="34" charset="0"/>
                <a:cs typeface="Arial" panose="020B0604020202020204" pitchFamily="34" charset="0"/>
              </a:rPr>
              <a:t>giderdi. </a:t>
            </a:r>
            <a:r>
              <a:rPr lang="tr-TR" sz="2800" dirty="0">
                <a:latin typeface="Arial" panose="020B0604020202020204" pitchFamily="34" charset="0"/>
                <a:cs typeface="Arial" panose="020B0604020202020204" pitchFamily="34" charset="0"/>
              </a:rPr>
              <a:t>İmkânı olduğu zamanlarda da yaşamı gayet sadeydi. insanların değersiz gördüğü ikramları kabul edeceğini </a:t>
            </a:r>
            <a:r>
              <a:rPr lang="tr-TR" sz="2800" dirty="0" smtClean="0">
                <a:latin typeface="Arial" panose="020B0604020202020204" pitchFamily="34" charset="0"/>
                <a:cs typeface="Arial" panose="020B0604020202020204" pitchFamily="34" charset="0"/>
              </a:rPr>
              <a:t>bildirmiştir. </a:t>
            </a:r>
            <a:endParaRPr lang="tr-TR" sz="2800" dirty="0">
              <a:latin typeface="Arial" panose="020B0604020202020204" pitchFamily="34" charset="0"/>
              <a:cs typeface="Arial" panose="020B0604020202020204" pitchFamily="34" charset="0"/>
            </a:endParaRPr>
          </a:p>
          <a:p>
            <a:pPr algn="just">
              <a:lnSpc>
                <a:spcPct val="150000"/>
              </a:lnSpc>
            </a:pPr>
            <a:r>
              <a:rPr lang="tr-TR" sz="2800" dirty="0" smtClean="0">
                <a:latin typeface="Arial" panose="020B0604020202020204" pitchFamily="34" charset="0"/>
                <a:cs typeface="Arial" panose="020B0604020202020204" pitchFamily="34" charset="0"/>
              </a:rPr>
              <a:t>  </a:t>
            </a:r>
            <a:r>
              <a:rPr lang="tr-TR" dirty="0" smtClean="0">
                <a:latin typeface="Arial" panose="020B0604020202020204" pitchFamily="34" charset="0"/>
                <a:cs typeface="Arial" panose="020B0604020202020204" pitchFamily="34" charset="0"/>
              </a:rPr>
              <a:t/>
            </a:r>
            <a:br>
              <a:rPr lang="tr-TR" dirty="0" smtClean="0">
                <a:latin typeface="Arial" panose="020B0604020202020204" pitchFamily="34" charset="0"/>
                <a:cs typeface="Arial" panose="020B0604020202020204" pitchFamily="34" charset="0"/>
              </a:rPr>
            </a:br>
            <a:r>
              <a:rPr lang="tr-TR" sz="2000" dirty="0" smtClean="0"/>
              <a:t/>
            </a:r>
            <a:br>
              <a:rPr lang="tr-TR" sz="2000" dirty="0" smtClean="0"/>
            </a:b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34422616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55638" y="415783"/>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RASULULLAH’IN </a:t>
            </a:r>
            <a:r>
              <a:rPr lang="tr-TR" sz="2800" b="1" dirty="0">
                <a:solidFill>
                  <a:schemeClr val="accent1">
                    <a:lumMod val="75000"/>
                  </a:schemeClr>
                </a:solidFill>
                <a:latin typeface="Corbel" panose="020B0503020204020204" pitchFamily="34" charset="0"/>
                <a:ea typeface="Tahoma" pitchFamily="34" charset="0"/>
                <a:cs typeface="Tahoma" pitchFamily="34" charset="0"/>
              </a:rPr>
              <a:t>(SAS) </a:t>
            </a: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TEVAZUSU</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83112" y="1724951"/>
            <a:ext cx="9925398" cy="6097182"/>
          </a:xfrm>
          <a:prstGeom prst="rect">
            <a:avLst/>
          </a:prstGeom>
          <a:noFill/>
        </p:spPr>
        <p:txBody>
          <a:bodyPr wrap="square" rtlCol="0">
            <a:spAutoFit/>
          </a:bodyPr>
          <a:lstStyle/>
          <a:p>
            <a:pPr algn="just">
              <a:lnSpc>
                <a:spcPct val="150000"/>
              </a:lnSpc>
            </a:pPr>
            <a:r>
              <a:rPr lang="tr-TR" sz="2800" dirty="0">
                <a:latin typeface="Arial" panose="020B0604020202020204" pitchFamily="34" charset="0"/>
                <a:cs typeface="Arial" panose="020B0604020202020204" pitchFamily="34" charset="0"/>
              </a:rPr>
              <a:t>Mekke’nin fethi esnasında </a:t>
            </a:r>
            <a:r>
              <a:rPr lang="tr-TR" sz="2800" dirty="0" smtClean="0">
                <a:latin typeface="Arial" panose="020B0604020202020204" pitchFamily="34" charset="0"/>
                <a:cs typeface="Arial" panose="020B0604020202020204" pitchFamily="34" charset="0"/>
              </a:rPr>
              <a:t>mağrur </a:t>
            </a:r>
            <a:r>
              <a:rPr lang="tr-TR" sz="2800" dirty="0">
                <a:latin typeface="Arial" panose="020B0604020202020204" pitchFamily="34" charset="0"/>
                <a:cs typeface="Arial" panose="020B0604020202020204" pitchFamily="34" charset="0"/>
              </a:rPr>
              <a:t>bir komutan gibi </a:t>
            </a:r>
            <a:r>
              <a:rPr lang="tr-TR" sz="2800" dirty="0" err="1" smtClean="0">
                <a:latin typeface="Arial" panose="020B0604020202020204" pitchFamily="34" charset="0"/>
                <a:cs typeface="Arial" panose="020B0604020202020204" pitchFamily="34" charset="0"/>
              </a:rPr>
              <a:t>davranmamış,tevazudan</a:t>
            </a:r>
            <a:r>
              <a:rPr lang="tr-TR" sz="2800" dirty="0" smtClean="0">
                <a:latin typeface="Arial" panose="020B0604020202020204" pitchFamily="34" charset="0"/>
                <a:cs typeface="Arial" panose="020B0604020202020204" pitchFamily="34" charset="0"/>
              </a:rPr>
              <a:t> </a:t>
            </a:r>
            <a:r>
              <a:rPr lang="tr-TR" sz="2800" dirty="0">
                <a:latin typeface="Arial" panose="020B0604020202020204" pitchFamily="34" charset="0"/>
                <a:cs typeface="Arial" panose="020B0604020202020204" pitchFamily="34" charset="0"/>
              </a:rPr>
              <a:t>dolayı </a:t>
            </a:r>
            <a:r>
              <a:rPr lang="tr-TR" sz="2800" dirty="0" err="1">
                <a:latin typeface="Arial" panose="020B0604020202020204" pitchFamily="34" charset="0"/>
                <a:cs typeface="Arial" panose="020B0604020202020204" pitchFamily="34" charset="0"/>
              </a:rPr>
              <a:t>mübârek</a:t>
            </a:r>
            <a:r>
              <a:rPr lang="tr-TR" sz="2800" dirty="0">
                <a:latin typeface="Arial" panose="020B0604020202020204" pitchFamily="34" charset="0"/>
                <a:cs typeface="Arial" panose="020B0604020202020204" pitchFamily="34" charset="0"/>
              </a:rPr>
              <a:t> başını iyice eğmiş ve bindiği devenin semerinin üzerine </a:t>
            </a:r>
            <a:r>
              <a:rPr lang="tr-TR" sz="2800" dirty="0" smtClean="0">
                <a:latin typeface="Arial" panose="020B0604020202020204" pitchFamily="34" charset="0"/>
                <a:cs typeface="Arial" panose="020B0604020202020204" pitchFamily="34" charset="0"/>
              </a:rPr>
              <a:t>koymuştur.</a:t>
            </a:r>
          </a:p>
          <a:p>
            <a:pPr algn="just">
              <a:lnSpc>
                <a:spcPct val="150000"/>
              </a:lnSpc>
            </a:pPr>
            <a:r>
              <a:rPr lang="tr-TR" sz="2800" dirty="0">
                <a:latin typeface="Arial" panose="020B0604020202020204" pitchFamily="34" charset="0"/>
                <a:cs typeface="Arial" panose="020B0604020202020204" pitchFamily="34" charset="0"/>
              </a:rPr>
              <a:t>Mekke’nin fethinden sonra yanına yaklaşan bir yabancının heyecandan titrediğini görünce ona </a:t>
            </a:r>
            <a:r>
              <a:rPr lang="tr-TR" sz="2800" dirty="0" smtClean="0">
                <a:latin typeface="Arial" panose="020B0604020202020204" pitchFamily="34" charset="0"/>
                <a:cs typeface="Arial" panose="020B0604020202020204" pitchFamily="34" charset="0"/>
              </a:rPr>
              <a:t>“</a:t>
            </a:r>
            <a:r>
              <a:rPr lang="tr-TR" sz="2800" b="1" dirty="0" smtClean="0">
                <a:latin typeface="Arial" panose="020B0604020202020204" pitchFamily="34" charset="0"/>
                <a:cs typeface="Arial" panose="020B0604020202020204" pitchFamily="34" charset="0"/>
              </a:rPr>
              <a:t>Rahat ol. Ben bir kral değilim. Kurutulmuş et yiyen bir kadının oğluyum</a:t>
            </a:r>
            <a:r>
              <a:rPr lang="tr-TR" sz="2800" dirty="0" smtClean="0">
                <a:latin typeface="Arial" panose="020B0604020202020204" pitchFamily="34" charset="0"/>
                <a:cs typeface="Arial" panose="020B0604020202020204" pitchFamily="34" charset="0"/>
              </a:rPr>
              <a:t>.” buyurmuştur.</a:t>
            </a:r>
          </a:p>
          <a:p>
            <a:pPr algn="just">
              <a:lnSpc>
                <a:spcPct val="150000"/>
              </a:lnSpc>
            </a:pPr>
            <a:r>
              <a:rPr lang="tr-TR" sz="2800" dirty="0" smtClean="0">
                <a:latin typeface="Arial" panose="020B0604020202020204" pitchFamily="34" charset="0"/>
                <a:cs typeface="Arial" panose="020B0604020202020204" pitchFamily="34" charset="0"/>
              </a:rPr>
              <a:t> </a:t>
            </a:r>
            <a:r>
              <a:rPr lang="tr-TR" dirty="0" smtClean="0">
                <a:latin typeface="Arial" panose="020B0604020202020204" pitchFamily="34" charset="0"/>
                <a:cs typeface="Arial" panose="020B0604020202020204" pitchFamily="34" charset="0"/>
              </a:rPr>
              <a:t/>
            </a:r>
            <a:br>
              <a:rPr lang="tr-TR" dirty="0" smtClean="0">
                <a:latin typeface="Arial" panose="020B0604020202020204" pitchFamily="34" charset="0"/>
                <a:cs typeface="Arial" panose="020B0604020202020204" pitchFamily="34" charset="0"/>
              </a:rPr>
            </a:br>
            <a:r>
              <a:rPr lang="tr-TR" sz="2000" dirty="0" smtClean="0"/>
              <a:t/>
            </a:r>
            <a:br>
              <a:rPr lang="tr-TR" sz="2000" dirty="0" smtClean="0"/>
            </a:b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13547889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55638"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RASULULLAH’IN (SAS) TEVAZUSU</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98762" y="1987740"/>
            <a:ext cx="9246128" cy="2608086"/>
          </a:xfrm>
          <a:prstGeom prst="rect">
            <a:avLst/>
          </a:prstGeom>
          <a:noFill/>
        </p:spPr>
        <p:txBody>
          <a:bodyPr wrap="square" rtlCol="0">
            <a:spAutoFit/>
          </a:bodyPr>
          <a:lstStyle/>
          <a:p>
            <a:pPr algn="just">
              <a:lnSpc>
                <a:spcPct val="150000"/>
              </a:lnSpc>
            </a:pPr>
            <a:r>
              <a:rPr lang="tr-TR" sz="2800" dirty="0" err="1">
                <a:latin typeface="Arial" panose="020B0604020202020204" pitchFamily="34" charset="0"/>
                <a:cs typeface="Arial" panose="020B0604020202020204" pitchFamily="34" charset="0"/>
              </a:rPr>
              <a:t>Mübârek</a:t>
            </a:r>
            <a:r>
              <a:rPr lang="tr-TR" sz="2800" dirty="0">
                <a:latin typeface="Arial" panose="020B0604020202020204" pitchFamily="34" charset="0"/>
                <a:cs typeface="Arial" panose="020B0604020202020204" pitchFamily="34" charset="0"/>
              </a:rPr>
              <a:t> elini tutan bir kişi bırakmadıkça, O (sav) elini çekmezdi.  Karşılaştığı insana önce O (sav) selam verirdi.  Hiçbir yemeği ayıplamazdı, iştahı varsa yer, yoksa yemezdi. </a:t>
            </a: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407690335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22960" y="964423"/>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TEVAZU CENNETE GÖTÜRÜR</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98763" y="2140148"/>
            <a:ext cx="9246128" cy="3281026"/>
          </a:xfrm>
          <a:prstGeom prst="rect">
            <a:avLst/>
          </a:prstGeom>
          <a:noFill/>
        </p:spPr>
        <p:txBody>
          <a:bodyPr wrap="square" rtlCol="0">
            <a:spAutoFit/>
          </a:bodyPr>
          <a:lstStyle/>
          <a:p>
            <a:pPr algn="just">
              <a:lnSpc>
                <a:spcPct val="150000"/>
              </a:lnSpc>
            </a:pPr>
            <a:r>
              <a:rPr lang="tr-TR" sz="2800" dirty="0">
                <a:latin typeface="Arial" panose="020B0604020202020204" pitchFamily="34" charset="0"/>
                <a:cs typeface="Arial" panose="020B0604020202020204" pitchFamily="34" charset="0"/>
              </a:rPr>
              <a:t>Kimin ruhu şu üç şeyden uzak bir şekilde cesedinden ayrılırsa cennete girer: Kibir, borç ve </a:t>
            </a:r>
            <a:r>
              <a:rPr lang="tr-TR" sz="2800" dirty="0" err="1">
                <a:latin typeface="Arial" panose="020B0604020202020204" pitchFamily="34" charset="0"/>
                <a:cs typeface="Arial" panose="020B0604020202020204" pitchFamily="34" charset="0"/>
              </a:rPr>
              <a:t>ğulûl</a:t>
            </a:r>
            <a:r>
              <a:rPr lang="tr-TR" sz="2800" dirty="0">
                <a:latin typeface="Arial" panose="020B0604020202020204" pitchFamily="34" charset="0"/>
                <a:cs typeface="Arial" panose="020B0604020202020204" pitchFamily="34" charset="0"/>
              </a:rPr>
              <a:t> (kamu malından yapılan haksız </a:t>
            </a:r>
            <a:r>
              <a:rPr lang="tr-TR" sz="2800" dirty="0" smtClean="0">
                <a:latin typeface="Arial" panose="020B0604020202020204" pitchFamily="34" charset="0"/>
                <a:cs typeface="Arial" panose="020B0604020202020204" pitchFamily="34" charset="0"/>
              </a:rPr>
              <a:t>kazanç)</a:t>
            </a:r>
          </a:p>
          <a:p>
            <a:pPr algn="just">
              <a:lnSpc>
                <a:spcPct val="150000"/>
              </a:lnSpc>
            </a:pPr>
            <a:r>
              <a:rPr lang="tr-TR" dirty="0" smtClean="0">
                <a:latin typeface="Arial" panose="020B0604020202020204" pitchFamily="34" charset="0"/>
                <a:cs typeface="Arial" panose="020B0604020202020204" pitchFamily="34" charset="0"/>
              </a:rPr>
              <a:t/>
            </a:r>
            <a:br>
              <a:rPr lang="tr-TR" dirty="0" smtClean="0">
                <a:latin typeface="Arial" panose="020B0604020202020204" pitchFamily="34" charset="0"/>
                <a:cs typeface="Arial" panose="020B0604020202020204" pitchFamily="34" charset="0"/>
              </a:rPr>
            </a:br>
            <a:r>
              <a:rPr lang="tr-TR" sz="2000" dirty="0" smtClean="0"/>
              <a:t/>
            </a:r>
            <a:br>
              <a:rPr lang="tr-TR" sz="2000" dirty="0" smtClean="0"/>
            </a:b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112560747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22960" y="964423"/>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KİBİR CEHENNEME GÖTÜRÜR</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98763" y="2140148"/>
            <a:ext cx="9246128" cy="5450851"/>
          </a:xfrm>
          <a:prstGeom prst="rect">
            <a:avLst/>
          </a:prstGeom>
          <a:noFill/>
        </p:spPr>
        <p:txBody>
          <a:bodyPr wrap="square" rtlCol="0">
            <a:spAutoFit/>
          </a:bodyPr>
          <a:lstStyle/>
          <a:p>
            <a:pPr algn="just">
              <a:lnSpc>
                <a:spcPct val="150000"/>
              </a:lnSpc>
            </a:pPr>
            <a:r>
              <a:rPr lang="tr-TR" sz="2800" b="1" dirty="0">
                <a:latin typeface="Arial" panose="020B0604020202020204" pitchFamily="34" charset="0"/>
                <a:cs typeface="Arial" panose="020B0604020202020204" pitchFamily="34" charset="0"/>
              </a:rPr>
              <a:t>Kalbinde zerre kadar kibir bulunan kimse cennete giremez</a:t>
            </a:r>
            <a:r>
              <a:rPr lang="tr-TR" sz="2800" dirty="0">
                <a:latin typeface="Arial" panose="020B0604020202020204" pitchFamily="34" charset="0"/>
                <a:cs typeface="Arial" panose="020B0604020202020204" pitchFamily="34" charset="0"/>
              </a:rPr>
              <a:t>.” buyurmuştur. Bunu duyan bir adam, “Ama insan elbisesinin ve ayakkabısının güzel olmasından memnun olur” deyince, Allah </a:t>
            </a:r>
            <a:r>
              <a:rPr lang="tr-TR" sz="2800" dirty="0" err="1">
                <a:latin typeface="Arial" panose="020B0604020202020204" pitchFamily="34" charset="0"/>
                <a:cs typeface="Arial" panose="020B0604020202020204" pitchFamily="34" charset="0"/>
              </a:rPr>
              <a:t>Rasûlü</a:t>
            </a:r>
            <a:r>
              <a:rPr lang="tr-TR" sz="2800" dirty="0">
                <a:latin typeface="Arial" panose="020B0604020202020204" pitchFamily="34" charset="0"/>
                <a:cs typeface="Arial" panose="020B0604020202020204" pitchFamily="34" charset="0"/>
              </a:rPr>
              <a:t>, “</a:t>
            </a:r>
            <a:r>
              <a:rPr lang="tr-TR" sz="2800" b="1" dirty="0">
                <a:latin typeface="Arial" panose="020B0604020202020204" pitchFamily="34" charset="0"/>
                <a:cs typeface="Arial" panose="020B0604020202020204" pitchFamily="34" charset="0"/>
              </a:rPr>
              <a:t>Allah güzeldir, güzelliği sever. Kibir ise hakikati inkâr etmek ve insanları küçük görmektir.</a:t>
            </a:r>
            <a:r>
              <a:rPr lang="tr-TR" sz="2800" dirty="0">
                <a:latin typeface="Arial" panose="020B0604020202020204" pitchFamily="34" charset="0"/>
                <a:cs typeface="Arial" panose="020B0604020202020204" pitchFamily="34" charset="0"/>
              </a:rPr>
              <a:t>” </a:t>
            </a:r>
            <a:r>
              <a:rPr lang="tr-TR" sz="2800" dirty="0" smtClean="0">
                <a:latin typeface="Arial" panose="020B0604020202020204" pitchFamily="34" charset="0"/>
                <a:cs typeface="Arial" panose="020B0604020202020204" pitchFamily="34" charset="0"/>
              </a:rPr>
              <a:t>demiştir.</a:t>
            </a:r>
          </a:p>
          <a:p>
            <a:pPr algn="just">
              <a:lnSpc>
                <a:spcPct val="150000"/>
              </a:lnSpc>
            </a:pPr>
            <a:r>
              <a:rPr lang="tr-TR" sz="2800" dirty="0" smtClean="0">
                <a:latin typeface="Arial" panose="020B0604020202020204" pitchFamily="34" charset="0"/>
                <a:cs typeface="Arial" panose="020B0604020202020204" pitchFamily="34" charset="0"/>
              </a:rPr>
              <a:t> </a:t>
            </a:r>
            <a:r>
              <a:rPr lang="tr-TR" dirty="0" smtClean="0">
                <a:latin typeface="Arial" panose="020B0604020202020204" pitchFamily="34" charset="0"/>
                <a:cs typeface="Arial" panose="020B0604020202020204" pitchFamily="34" charset="0"/>
              </a:rPr>
              <a:t/>
            </a:r>
            <a:br>
              <a:rPr lang="tr-TR" dirty="0" smtClean="0">
                <a:latin typeface="Arial" panose="020B0604020202020204" pitchFamily="34" charset="0"/>
                <a:cs typeface="Arial" panose="020B0604020202020204" pitchFamily="34" charset="0"/>
              </a:rPr>
            </a:br>
            <a:r>
              <a:rPr lang="tr-TR" sz="2000" dirty="0" smtClean="0"/>
              <a:t/>
            </a:r>
            <a:br>
              <a:rPr lang="tr-TR" sz="2000" dirty="0" smtClean="0"/>
            </a:b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158207961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22960" y="964423"/>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KİBİR CEHENNEME GÖTÜRÜR</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66084" y="2369665"/>
            <a:ext cx="9246128" cy="4804520"/>
          </a:xfrm>
          <a:prstGeom prst="rect">
            <a:avLst/>
          </a:prstGeom>
          <a:noFill/>
        </p:spPr>
        <p:txBody>
          <a:bodyPr wrap="square" rtlCol="0">
            <a:spAutoFit/>
          </a:bodyPr>
          <a:lstStyle/>
          <a:p>
            <a:pPr>
              <a:lnSpc>
                <a:spcPct val="150000"/>
              </a:lnSpc>
            </a:pPr>
            <a:r>
              <a:rPr lang="tr-TR" sz="2800" dirty="0" smtClean="0">
                <a:latin typeface="Arial" panose="020B0604020202020204" pitchFamily="34" charset="0"/>
                <a:cs typeface="Arial" panose="020B0604020202020204" pitchFamily="34" charset="0"/>
              </a:rPr>
              <a:t>“</a:t>
            </a:r>
            <a:r>
              <a:rPr lang="tr-TR" sz="2800" dirty="0">
                <a:latin typeface="Arial" panose="020B0604020202020204" pitchFamily="34" charset="0"/>
                <a:cs typeface="Arial" panose="020B0604020202020204" pitchFamily="34" charset="0"/>
              </a:rPr>
              <a:t>Size cennetlikleri haber vereyim mi? Zayıf ve mütevazı, insanlar tarafından da zayıf görülen </a:t>
            </a:r>
            <a:r>
              <a:rPr lang="tr-TR" sz="2800" dirty="0" smtClean="0">
                <a:latin typeface="Arial" panose="020B0604020202020204" pitchFamily="34" charset="0"/>
                <a:cs typeface="Arial" panose="020B0604020202020204" pitchFamily="34" charset="0"/>
              </a:rPr>
              <a:t>kişilerdir. </a:t>
            </a:r>
            <a:r>
              <a:rPr lang="tr-TR" sz="2800" dirty="0">
                <a:latin typeface="Arial" panose="020B0604020202020204" pitchFamily="34" charset="0"/>
                <a:cs typeface="Arial" panose="020B0604020202020204" pitchFamily="34" charset="0"/>
              </a:rPr>
              <a:t>Size cehennemlikleri haber vereyim mi? </a:t>
            </a:r>
            <a:r>
              <a:rPr lang="tr-TR" sz="2800" dirty="0" err="1">
                <a:latin typeface="Arial" panose="020B0604020202020204" pitchFamily="34" charset="0"/>
                <a:cs typeface="Arial" panose="020B0604020202020204" pitchFamily="34" charset="0"/>
              </a:rPr>
              <a:t>ʿUtull</a:t>
            </a:r>
            <a:r>
              <a:rPr lang="tr-TR" sz="2800" dirty="0">
                <a:latin typeface="Arial" panose="020B0604020202020204" pitchFamily="34" charset="0"/>
                <a:cs typeface="Arial" panose="020B0604020202020204" pitchFamily="34" charset="0"/>
              </a:rPr>
              <a:t> (kaba ve sert), </a:t>
            </a:r>
            <a:r>
              <a:rPr lang="tr-TR" sz="2800" dirty="0" err="1">
                <a:latin typeface="Arial" panose="020B0604020202020204" pitchFamily="34" charset="0"/>
                <a:cs typeface="Arial" panose="020B0604020202020204" pitchFamily="34" charset="0"/>
              </a:rPr>
              <a:t>cevvâz</a:t>
            </a:r>
            <a:r>
              <a:rPr lang="tr-TR" sz="2800" dirty="0">
                <a:latin typeface="Arial" panose="020B0604020202020204" pitchFamily="34" charset="0"/>
                <a:cs typeface="Arial" panose="020B0604020202020204" pitchFamily="34" charset="0"/>
              </a:rPr>
              <a:t> (yürüyüşünde büyüklük taslayan ve katı yürekli), kibirli kimselerdir.” </a:t>
            </a:r>
            <a:endParaRPr lang="en-US" sz="2800" dirty="0">
              <a:latin typeface="Arial" panose="020B0604020202020204" pitchFamily="34" charset="0"/>
              <a:cs typeface="Arial" panose="020B0604020202020204" pitchFamily="34" charset="0"/>
            </a:endParaRPr>
          </a:p>
          <a:p>
            <a:pPr algn="just">
              <a:lnSpc>
                <a:spcPct val="150000"/>
              </a:lnSpc>
            </a:pPr>
            <a:r>
              <a:rPr lang="tr-TR" sz="2800" dirty="0" smtClean="0">
                <a:latin typeface="Arial" panose="020B0604020202020204" pitchFamily="34" charset="0"/>
                <a:cs typeface="Arial" panose="020B0604020202020204" pitchFamily="34" charset="0"/>
              </a:rPr>
              <a:t> </a:t>
            </a:r>
            <a:r>
              <a:rPr lang="tr-TR" dirty="0" smtClean="0">
                <a:latin typeface="Arial" panose="020B0604020202020204" pitchFamily="34" charset="0"/>
                <a:cs typeface="Arial" panose="020B0604020202020204" pitchFamily="34" charset="0"/>
              </a:rPr>
              <a:t/>
            </a:r>
            <a:br>
              <a:rPr lang="tr-TR" dirty="0" smtClean="0">
                <a:latin typeface="Arial" panose="020B0604020202020204" pitchFamily="34" charset="0"/>
                <a:cs typeface="Arial" panose="020B0604020202020204" pitchFamily="34" charset="0"/>
              </a:rPr>
            </a:br>
            <a:r>
              <a:rPr lang="tr-TR" sz="2000" dirty="0" smtClean="0"/>
              <a:t/>
            </a:r>
            <a:br>
              <a:rPr lang="tr-TR" sz="2000" dirty="0" smtClean="0"/>
            </a:b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424060593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22960" y="964423"/>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KİBİR, KIYAMETTE HÜSRAN SEBEBİDİR</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66084" y="2477387"/>
            <a:ext cx="9246128" cy="4804520"/>
          </a:xfrm>
          <a:prstGeom prst="rect">
            <a:avLst/>
          </a:prstGeom>
          <a:noFill/>
        </p:spPr>
        <p:txBody>
          <a:bodyPr wrap="square" rtlCol="0">
            <a:spAutoFit/>
          </a:bodyPr>
          <a:lstStyle/>
          <a:p>
            <a:pPr algn="just">
              <a:lnSpc>
                <a:spcPct val="150000"/>
              </a:lnSpc>
            </a:pPr>
            <a:r>
              <a:rPr lang="tr-TR" sz="2800" dirty="0">
                <a:latin typeface="Arial" panose="020B0604020202020204" pitchFamily="34" charset="0"/>
                <a:cs typeface="Arial" panose="020B0604020202020204" pitchFamily="34" charset="0"/>
              </a:rPr>
              <a:t>“Yüce Allah üç (sınıf) insanla kıyamet gününde </a:t>
            </a:r>
            <a:r>
              <a:rPr lang="tr-TR" sz="2800" b="1" dirty="0">
                <a:latin typeface="Arial" panose="020B0604020202020204" pitchFamily="34" charset="0"/>
                <a:cs typeface="Arial" panose="020B0604020202020204" pitchFamily="34" charset="0"/>
              </a:rPr>
              <a:t>konuşmaz</a:t>
            </a:r>
            <a:r>
              <a:rPr lang="tr-TR" sz="2800" dirty="0">
                <a:latin typeface="Arial" panose="020B0604020202020204" pitchFamily="34" charset="0"/>
                <a:cs typeface="Arial" panose="020B0604020202020204" pitchFamily="34" charset="0"/>
              </a:rPr>
              <a:t>. </a:t>
            </a:r>
            <a:r>
              <a:rPr lang="tr-TR" sz="2800" dirty="0" smtClean="0">
                <a:latin typeface="Arial" panose="020B0604020202020204" pitchFamily="34" charset="0"/>
                <a:cs typeface="Arial" panose="020B0604020202020204" pitchFamily="34" charset="0"/>
              </a:rPr>
              <a:t>…</a:t>
            </a:r>
            <a:r>
              <a:rPr lang="tr-TR" sz="2800" u="sng" dirty="0" smtClean="0">
                <a:latin typeface="Arial" panose="020B0604020202020204" pitchFamily="34" charset="0"/>
                <a:cs typeface="Arial" panose="020B0604020202020204" pitchFamily="34" charset="0"/>
              </a:rPr>
              <a:t>elbisesini </a:t>
            </a:r>
            <a:r>
              <a:rPr lang="tr-TR" sz="2800" u="sng" dirty="0">
                <a:latin typeface="Arial" panose="020B0604020202020204" pitchFamily="34" charset="0"/>
                <a:cs typeface="Arial" panose="020B0604020202020204" pitchFamily="34" charset="0"/>
              </a:rPr>
              <a:t>(kibirle) yerde sürükleyen kişi</a:t>
            </a:r>
            <a:r>
              <a:rPr lang="tr-TR" sz="2800" dirty="0" smtClean="0">
                <a:latin typeface="Arial" panose="020B0604020202020204" pitchFamily="34" charset="0"/>
                <a:cs typeface="Arial" panose="020B0604020202020204" pitchFamily="34" charset="0"/>
              </a:rPr>
              <a:t>.”</a:t>
            </a:r>
          </a:p>
          <a:p>
            <a:pPr algn="just">
              <a:lnSpc>
                <a:spcPct val="150000"/>
              </a:lnSpc>
            </a:pPr>
            <a:r>
              <a:rPr lang="tr-TR" sz="2800" dirty="0">
                <a:latin typeface="Arial" panose="020B0604020202020204" pitchFamily="34" charset="0"/>
                <a:cs typeface="Arial" panose="020B0604020202020204" pitchFamily="34" charset="0"/>
              </a:rPr>
              <a:t>“Üç sınıf insan vardır ki Yüce Allah kıyamet gününde bunlarla </a:t>
            </a:r>
            <a:r>
              <a:rPr lang="tr-TR" sz="2800" b="1" dirty="0">
                <a:latin typeface="Arial" panose="020B0604020202020204" pitchFamily="34" charset="0"/>
                <a:cs typeface="Arial" panose="020B0604020202020204" pitchFamily="34" charset="0"/>
              </a:rPr>
              <a:t>konuşmaz, onları temize çıkarmaz, onlara bakmaz ve onlar için acıklı bir azap </a:t>
            </a:r>
            <a:r>
              <a:rPr lang="tr-TR" sz="2800" dirty="0">
                <a:latin typeface="Arial" panose="020B0604020202020204" pitchFamily="34" charset="0"/>
                <a:cs typeface="Arial" panose="020B0604020202020204" pitchFamily="34" charset="0"/>
              </a:rPr>
              <a:t>vardır. Bu kişiler </a:t>
            </a:r>
            <a:r>
              <a:rPr lang="tr-TR" sz="2800" dirty="0" smtClean="0">
                <a:latin typeface="Arial" panose="020B0604020202020204" pitchFamily="34" charset="0"/>
                <a:cs typeface="Arial" panose="020B0604020202020204" pitchFamily="34" charset="0"/>
              </a:rPr>
              <a:t>…</a:t>
            </a:r>
            <a:r>
              <a:rPr lang="tr-TR" sz="2800" u="sng" dirty="0" smtClean="0">
                <a:latin typeface="Arial" panose="020B0604020202020204" pitchFamily="34" charset="0"/>
                <a:cs typeface="Arial" panose="020B0604020202020204" pitchFamily="34" charset="0"/>
              </a:rPr>
              <a:t>kibirli </a:t>
            </a:r>
            <a:r>
              <a:rPr lang="tr-TR" sz="2800" u="sng" dirty="0">
                <a:latin typeface="Arial" panose="020B0604020202020204" pitchFamily="34" charset="0"/>
                <a:cs typeface="Arial" panose="020B0604020202020204" pitchFamily="34" charset="0"/>
              </a:rPr>
              <a:t>fakirdir </a:t>
            </a:r>
            <a:endParaRPr lang="tr-TR" sz="2800" u="sng" dirty="0" smtClean="0">
              <a:latin typeface="Arial" panose="020B0604020202020204" pitchFamily="34" charset="0"/>
              <a:cs typeface="Arial" panose="020B0604020202020204" pitchFamily="34" charset="0"/>
            </a:endParaRPr>
          </a:p>
          <a:p>
            <a:pPr algn="just">
              <a:lnSpc>
                <a:spcPct val="150000"/>
              </a:lnSpc>
            </a:pPr>
            <a:r>
              <a:rPr lang="tr-TR" sz="2000" dirty="0" smtClean="0"/>
              <a:t/>
            </a:r>
            <a:br>
              <a:rPr lang="tr-TR" sz="2000" dirty="0" smtClean="0"/>
            </a:b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10919854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75210" y="624144"/>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KİBİR, KIYAMETTE HÜSRAN SEBEBİDİR</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79146" y="1799868"/>
            <a:ext cx="9971140" cy="4804520"/>
          </a:xfrm>
          <a:prstGeom prst="rect">
            <a:avLst/>
          </a:prstGeom>
          <a:noFill/>
        </p:spPr>
        <p:txBody>
          <a:bodyPr wrap="square" rtlCol="0">
            <a:spAutoFit/>
          </a:bodyPr>
          <a:lstStyle/>
          <a:p>
            <a:pPr algn="just">
              <a:lnSpc>
                <a:spcPct val="150000"/>
              </a:lnSpc>
            </a:pPr>
            <a:r>
              <a:rPr lang="tr-TR" sz="2800" dirty="0" err="1" smtClean="0">
                <a:latin typeface="Arial" panose="020B0604020202020204" pitchFamily="34" charset="0"/>
                <a:cs typeface="Arial" panose="020B0604020202020204" pitchFamily="34" charset="0"/>
              </a:rPr>
              <a:t>Nevevî</a:t>
            </a:r>
            <a:r>
              <a:rPr lang="tr-TR" sz="2800" dirty="0" smtClean="0">
                <a:latin typeface="Arial" panose="020B0604020202020204" pitchFamily="34" charset="0"/>
                <a:cs typeface="Arial" panose="020B0604020202020204" pitchFamily="34" charset="0"/>
              </a:rPr>
              <a:t>: </a:t>
            </a:r>
            <a:r>
              <a:rPr lang="tr-TR" sz="2800" dirty="0">
                <a:latin typeface="Arial" panose="020B0604020202020204" pitchFamily="34" charset="0"/>
                <a:cs typeface="Arial" panose="020B0604020202020204" pitchFamily="34" charset="0"/>
              </a:rPr>
              <a:t>Yüce Allah bu kişilerle iyi kullarıyla konuştuğu gibi rıza göstererek konuşmaz, bilakis öfke ile konuşur veya onlardan yüz çevirir veya onlarla, onlara faydası dokunacak ve onları mutlu edecek şekilde konuşmaz. Yüce Allah’ın onlara </a:t>
            </a:r>
            <a:r>
              <a:rPr lang="tr-TR" sz="2800" dirty="0" smtClean="0">
                <a:latin typeface="Arial" panose="020B0604020202020204" pitchFamily="34" charset="0"/>
                <a:cs typeface="Arial" panose="020B0604020202020204" pitchFamily="34" charset="0"/>
              </a:rPr>
              <a:t>bakmaması: </a:t>
            </a:r>
            <a:r>
              <a:rPr lang="tr-TR" sz="2800" dirty="0">
                <a:latin typeface="Arial" panose="020B0604020202020204" pitchFamily="34" charset="0"/>
                <a:cs typeface="Arial" panose="020B0604020202020204" pitchFamily="34" charset="0"/>
              </a:rPr>
              <a:t>onlardan yüz çevirir zira </a:t>
            </a:r>
            <a:r>
              <a:rPr lang="tr-TR" sz="2800" dirty="0" err="1">
                <a:latin typeface="Arial" panose="020B0604020202020204" pitchFamily="34" charset="0"/>
                <a:cs typeface="Arial" panose="020B0604020202020204" pitchFamily="34" charset="0"/>
              </a:rPr>
              <a:t>Cenâb</a:t>
            </a:r>
            <a:r>
              <a:rPr lang="tr-TR" sz="2800" dirty="0">
                <a:latin typeface="Arial" panose="020B0604020202020204" pitchFamily="34" charset="0"/>
                <a:cs typeface="Arial" panose="020B0604020202020204" pitchFamily="34" charset="0"/>
              </a:rPr>
              <a:t>-ı Hakk’ın kullarına bakışı onlara rahmeti ve lütfudur. </a:t>
            </a:r>
            <a:endParaRPr lang="tr-TR" sz="2800" dirty="0" smtClean="0">
              <a:latin typeface="Arial" panose="020B0604020202020204" pitchFamily="34" charset="0"/>
              <a:cs typeface="Arial" panose="020B0604020202020204" pitchFamily="34" charset="0"/>
            </a:endParaRPr>
          </a:p>
          <a:p>
            <a:pPr algn="just">
              <a:lnSpc>
                <a:spcPct val="150000"/>
              </a:lnSpc>
            </a:pPr>
            <a:r>
              <a:rPr lang="tr-TR" sz="2000" dirty="0" smtClean="0"/>
              <a:t/>
            </a:r>
            <a:br>
              <a:rPr lang="tr-TR" sz="2000" dirty="0" smtClean="0"/>
            </a:b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22056378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1146425" y="964424"/>
            <a:ext cx="8208912" cy="1008112"/>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DERS İZLENCESİ</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98765" y="2318273"/>
            <a:ext cx="5866410" cy="496996"/>
          </a:xfrm>
          <a:prstGeom prst="rect">
            <a:avLst/>
          </a:prstGeom>
          <a:noFill/>
        </p:spPr>
        <p:txBody>
          <a:bodyPr wrap="square" rtlCol="0">
            <a:spAutoFit/>
          </a:bodyPr>
          <a:lstStyle/>
          <a:p>
            <a:pPr lvl="1" algn="just">
              <a:lnSpc>
                <a:spcPct val="150000"/>
              </a:lnSpc>
              <a:buFont typeface="+mj-lt"/>
              <a:buAutoNum type="arabicPeriod"/>
            </a:pPr>
            <a:r>
              <a:rPr lang="tr-TR" sz="2000" dirty="0">
                <a:latin typeface="Arial" panose="020B0604020202020204" pitchFamily="34" charset="0"/>
                <a:cs typeface="Arial" panose="020B0604020202020204" pitchFamily="34" charset="0"/>
              </a:rPr>
              <a:t>	</a:t>
            </a:r>
            <a:r>
              <a:rPr lang="tr-TR" sz="2000" dirty="0" smtClean="0">
                <a:latin typeface="Arial" panose="020B0604020202020204" pitchFamily="34" charset="0"/>
                <a:cs typeface="Arial" panose="020B0604020202020204" pitchFamily="34" charset="0"/>
              </a:rPr>
              <a:t>TEVAZU</a:t>
            </a:r>
            <a:endParaRPr lang="tr-TR" sz="2000"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pic>
        <p:nvPicPr>
          <p:cNvPr id="13314"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74949" y="2269086"/>
            <a:ext cx="2990850" cy="3352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3411469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22960" y="964423"/>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GİYİMDE, KONUŞMADA VE YÜRÜYÜŞTE KİBİR</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722747" y="2650177"/>
            <a:ext cx="9246128" cy="4536819"/>
          </a:xfrm>
          <a:prstGeom prst="rect">
            <a:avLst/>
          </a:prstGeom>
          <a:noFill/>
        </p:spPr>
        <p:txBody>
          <a:bodyPr wrap="square" rtlCol="0">
            <a:spAutoFit/>
          </a:bodyPr>
          <a:lstStyle/>
          <a:p>
            <a:pPr algn="just">
              <a:lnSpc>
                <a:spcPct val="150000"/>
              </a:lnSpc>
            </a:pPr>
            <a:r>
              <a:rPr lang="tr-TR" sz="2800" dirty="0">
                <a:latin typeface="Arial" panose="020B0604020202020204" pitchFamily="34" charset="0"/>
                <a:cs typeface="Arial" panose="020B0604020202020204" pitchFamily="34" charset="0"/>
              </a:rPr>
              <a:t>Sade giyim imandandır.” </a:t>
            </a:r>
            <a:endParaRPr lang="tr-TR" sz="2800" dirty="0" smtClean="0">
              <a:latin typeface="Arial" panose="020B0604020202020204" pitchFamily="34" charset="0"/>
              <a:cs typeface="Arial" panose="020B0604020202020204" pitchFamily="34" charset="0"/>
            </a:endParaRPr>
          </a:p>
          <a:p>
            <a:pPr algn="just">
              <a:lnSpc>
                <a:spcPct val="150000"/>
              </a:lnSpc>
            </a:pPr>
            <a:r>
              <a:rPr lang="tr-TR" sz="2800" dirty="0">
                <a:latin typeface="Arial" panose="020B0604020202020204" pitchFamily="34" charset="0"/>
                <a:cs typeface="Arial" panose="020B0604020202020204" pitchFamily="34" charset="0"/>
              </a:rPr>
              <a:t>“Ümmetimin en kötüleri çok konuşanlar, konuşmasıyla üstünlük taslayıp insanları rahatsız edenlerle kibirli olanlardır. </a:t>
            </a:r>
            <a:r>
              <a:rPr lang="tr-TR" sz="2800" dirty="0">
                <a:latin typeface="Arial" panose="020B0604020202020204" pitchFamily="34" charset="0"/>
                <a:cs typeface="Arial" panose="020B0604020202020204" pitchFamily="34" charset="0"/>
              </a:rPr>
              <a:t>Ümmetimin en hayırlıları ise ahlâkı en güzel olanlardır</a:t>
            </a:r>
            <a:r>
              <a:rPr lang="tr-TR" sz="2800" dirty="0" smtClean="0">
                <a:latin typeface="Arial" panose="020B0604020202020204" pitchFamily="34" charset="0"/>
                <a:cs typeface="Arial" panose="020B0604020202020204" pitchFamily="34" charset="0"/>
              </a:rPr>
              <a:t>.”</a:t>
            </a:r>
          </a:p>
          <a:p>
            <a:pPr algn="just">
              <a:lnSpc>
                <a:spcPct val="150000"/>
              </a:lnSpc>
            </a:pPr>
            <a:r>
              <a:rPr lang="tr-TR" sz="2800" dirty="0">
                <a:latin typeface="Arial" panose="020B0604020202020204" pitchFamily="34" charset="0"/>
                <a:cs typeface="Arial" panose="020B0604020202020204" pitchFamily="34" charset="0"/>
              </a:rPr>
              <a:t/>
            </a:r>
            <a:br>
              <a:rPr lang="tr-TR" sz="2800" dirty="0">
                <a:latin typeface="Arial" panose="020B0604020202020204" pitchFamily="34" charset="0"/>
                <a:cs typeface="Arial" panose="020B0604020202020204" pitchFamily="34" charset="0"/>
              </a:rPr>
            </a:br>
            <a:endParaRPr lang="tr-TR" sz="2800"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302254831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22960" y="964423"/>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İLİMDE, FAZİLETTE VE MAKAMDA KİBİR</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722747" y="2650177"/>
            <a:ext cx="9246128" cy="4158190"/>
          </a:xfrm>
          <a:prstGeom prst="rect">
            <a:avLst/>
          </a:prstGeom>
          <a:noFill/>
        </p:spPr>
        <p:txBody>
          <a:bodyPr wrap="square" rtlCol="0">
            <a:spAutoFit/>
          </a:bodyPr>
          <a:lstStyle/>
          <a:p>
            <a:pPr algn="just">
              <a:lnSpc>
                <a:spcPct val="150000"/>
              </a:lnSpc>
            </a:pPr>
            <a:r>
              <a:rPr lang="tr-TR" sz="2800" dirty="0">
                <a:latin typeface="Arial" panose="020B0604020202020204" pitchFamily="34" charset="0"/>
                <a:cs typeface="Arial" panose="020B0604020202020204" pitchFamily="34" charset="0"/>
              </a:rPr>
              <a:t>“İnsanların kendisi için ayağa kalkmasından hoşlanan kimse cehennemdeki yerine hazırlansın</a:t>
            </a:r>
            <a:r>
              <a:rPr lang="tr-TR" sz="2800" dirty="0" smtClean="0">
                <a:latin typeface="Arial" panose="020B0604020202020204" pitchFamily="34" charset="0"/>
                <a:cs typeface="Arial" panose="020B0604020202020204" pitchFamily="34" charset="0"/>
              </a:rPr>
              <a:t>.”</a:t>
            </a:r>
          </a:p>
          <a:p>
            <a:pPr algn="just">
              <a:lnSpc>
                <a:spcPct val="150000"/>
              </a:lnSpc>
            </a:pPr>
            <a:r>
              <a:rPr lang="tr-TR" sz="2800" dirty="0">
                <a:latin typeface="Arial" panose="020B0604020202020204" pitchFamily="34" charset="0"/>
                <a:cs typeface="Arial" panose="020B0604020202020204" pitchFamily="34" charset="0"/>
              </a:rPr>
              <a:t>“Kişinin mal ve makama düşkünlüğünün dinine verdiği zarar, bir koyun sürüsünün içine salıverilmiş iki aç kurdun o sürüye verdiği zarardan daha büyüktür.” </a:t>
            </a:r>
            <a:r>
              <a:rPr lang="tr-TR" dirty="0" smtClean="0">
                <a:latin typeface="Arial" panose="020B0604020202020204" pitchFamily="34" charset="0"/>
                <a:cs typeface="Arial" panose="020B0604020202020204" pitchFamily="34" charset="0"/>
              </a:rPr>
              <a:t/>
            </a:r>
            <a:br>
              <a:rPr lang="tr-TR" dirty="0" smtClean="0">
                <a:latin typeface="Arial" panose="020B0604020202020204" pitchFamily="34" charset="0"/>
                <a:cs typeface="Arial" panose="020B0604020202020204" pitchFamily="34" charset="0"/>
              </a:rPr>
            </a:br>
            <a:r>
              <a:rPr lang="tr-TR" sz="2000" dirty="0" smtClean="0"/>
              <a:t/>
            </a:r>
            <a:br>
              <a:rPr lang="tr-TR" sz="2000" dirty="0" smtClean="0"/>
            </a:b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171867741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22960" y="964423"/>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İLİMDE, FAZİLETTE VE MAKAMDA KİBİR</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722747" y="2650177"/>
            <a:ext cx="9246128" cy="4804520"/>
          </a:xfrm>
          <a:prstGeom prst="rect">
            <a:avLst/>
          </a:prstGeom>
          <a:noFill/>
        </p:spPr>
        <p:txBody>
          <a:bodyPr wrap="square" rtlCol="0">
            <a:spAutoFit/>
          </a:bodyPr>
          <a:lstStyle/>
          <a:p>
            <a:pPr algn="just">
              <a:lnSpc>
                <a:spcPct val="150000"/>
              </a:lnSpc>
            </a:pPr>
            <a:r>
              <a:rPr lang="tr-TR" sz="2800" dirty="0">
                <a:latin typeface="Arial" panose="020B0604020202020204" pitchFamily="34" charset="0"/>
                <a:cs typeface="Arial" panose="020B0604020202020204" pitchFamily="34" charset="0"/>
              </a:rPr>
              <a:t>“Kim (insanlara ilmini göstermek amacıyla) âlimlerle münazara yapmak veya (yine övünmek maksadıyla) cahillerle münakaşa etmek veya (mal ve makam edinmek amacıyla) insanların ilgisini çekmek için ilim öğrenirse Yüce Allah onu cehenneme sokar</a:t>
            </a:r>
            <a:r>
              <a:rPr lang="tr-TR" sz="2800" dirty="0" smtClean="0">
                <a:latin typeface="Arial" panose="020B0604020202020204" pitchFamily="34" charset="0"/>
                <a:cs typeface="Arial" panose="020B0604020202020204" pitchFamily="34" charset="0"/>
              </a:rPr>
              <a:t>.”</a:t>
            </a:r>
          </a:p>
          <a:p>
            <a:pPr algn="just">
              <a:lnSpc>
                <a:spcPct val="150000"/>
              </a:lnSpc>
            </a:pPr>
            <a:r>
              <a:rPr lang="tr-TR" sz="2800" dirty="0" smtClean="0">
                <a:latin typeface="Arial" panose="020B0604020202020204" pitchFamily="34" charset="0"/>
                <a:cs typeface="Arial" panose="020B0604020202020204" pitchFamily="34" charset="0"/>
              </a:rPr>
              <a:t> </a:t>
            </a:r>
            <a:r>
              <a:rPr lang="tr-TR" dirty="0" smtClean="0">
                <a:latin typeface="Arial" panose="020B0604020202020204" pitchFamily="34" charset="0"/>
                <a:cs typeface="Arial" panose="020B0604020202020204" pitchFamily="34" charset="0"/>
              </a:rPr>
              <a:t/>
            </a:r>
            <a:br>
              <a:rPr lang="tr-TR" dirty="0" smtClean="0">
                <a:latin typeface="Arial" panose="020B0604020202020204" pitchFamily="34" charset="0"/>
                <a:cs typeface="Arial" panose="020B0604020202020204" pitchFamily="34" charset="0"/>
              </a:rPr>
            </a:br>
            <a:r>
              <a:rPr lang="tr-TR" sz="2000" dirty="0" smtClean="0"/>
              <a:t/>
            </a:r>
            <a:br>
              <a:rPr lang="tr-TR" sz="2000" dirty="0" smtClean="0"/>
            </a:b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420811829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22960" y="964423"/>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İLİMDE, FAZİLETTE VE MAKAMDA KİBİR</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722747" y="2650177"/>
            <a:ext cx="9246128" cy="5463034"/>
          </a:xfrm>
          <a:prstGeom prst="rect">
            <a:avLst/>
          </a:prstGeom>
          <a:noFill/>
        </p:spPr>
        <p:txBody>
          <a:bodyPr wrap="square" rtlCol="0">
            <a:spAutoFit/>
          </a:bodyPr>
          <a:lstStyle/>
          <a:p>
            <a:endParaRPr lang="tr-TR" sz="2800" dirty="0" smtClean="0">
              <a:latin typeface="Arial" panose="020B0604020202020204" pitchFamily="34" charset="0"/>
              <a:cs typeface="Arial" panose="020B0604020202020204" pitchFamily="34" charset="0"/>
            </a:endParaRPr>
          </a:p>
          <a:p>
            <a:pPr algn="r" rtl="1"/>
            <a:r>
              <a:rPr lang="ar-SA" sz="4000" dirty="0">
                <a:latin typeface="Traditional Arabic" panose="02020603050405020304" pitchFamily="18" charset="-78"/>
                <a:cs typeface="Traditional Arabic" panose="02020603050405020304" pitchFamily="18" charset="-78"/>
              </a:rPr>
              <a:t>سُبْحَانَكَ لَا عِلْمَ </a:t>
            </a:r>
            <a:r>
              <a:rPr lang="ar-SA" sz="4000" dirty="0" smtClean="0">
                <a:latin typeface="Traditional Arabic" panose="02020603050405020304" pitchFamily="18" charset="-78"/>
                <a:cs typeface="Traditional Arabic" panose="02020603050405020304" pitchFamily="18" charset="-78"/>
              </a:rPr>
              <a:t>لَنَا </a:t>
            </a:r>
            <a:r>
              <a:rPr lang="ar-SA" sz="4000" dirty="0">
                <a:latin typeface="Traditional Arabic" panose="02020603050405020304" pitchFamily="18" charset="-78"/>
                <a:cs typeface="Traditional Arabic" panose="02020603050405020304" pitchFamily="18" charset="-78"/>
              </a:rPr>
              <a:t>اِلَّا مَا </a:t>
            </a:r>
            <a:r>
              <a:rPr lang="ar-SA" sz="4000" dirty="0" smtClean="0">
                <a:latin typeface="Traditional Arabic" panose="02020603050405020304" pitchFamily="18" charset="-78"/>
                <a:cs typeface="Traditional Arabic" panose="02020603050405020304" pitchFamily="18" charset="-78"/>
              </a:rPr>
              <a:t>عَلَّمْتَنَا </a:t>
            </a:r>
            <a:r>
              <a:rPr lang="ar-SA" sz="4000" dirty="0">
                <a:latin typeface="Traditional Arabic" panose="02020603050405020304" pitchFamily="18" charset="-78"/>
                <a:cs typeface="Traditional Arabic" panose="02020603050405020304" pitchFamily="18" charset="-78"/>
              </a:rPr>
              <a:t>اِنَّكَ اَنْتَ </a:t>
            </a:r>
            <a:r>
              <a:rPr lang="ar-SA" sz="4000" dirty="0" smtClean="0">
                <a:latin typeface="Traditional Arabic" panose="02020603050405020304" pitchFamily="18" charset="-78"/>
                <a:cs typeface="Traditional Arabic" panose="02020603050405020304" pitchFamily="18" charset="-78"/>
              </a:rPr>
              <a:t>الْعَليمُ الْحَكيمُ</a:t>
            </a:r>
            <a:endParaRPr lang="tr-TR" sz="4000" dirty="0" smtClean="0">
              <a:latin typeface="Traditional Arabic" panose="02020603050405020304" pitchFamily="18" charset="-78"/>
              <a:cs typeface="Traditional Arabic" panose="02020603050405020304" pitchFamily="18" charset="-78"/>
            </a:endParaRPr>
          </a:p>
          <a:p>
            <a:pPr algn="r" rtl="1"/>
            <a:endParaRPr lang="tr-TR" sz="2800" dirty="0">
              <a:latin typeface="Arial" panose="020B0604020202020204" pitchFamily="34" charset="0"/>
              <a:cs typeface="Arial" panose="020B0604020202020204" pitchFamily="34" charset="0"/>
            </a:endParaRPr>
          </a:p>
          <a:p>
            <a:r>
              <a:rPr lang="tr-TR" sz="2800" dirty="0" smtClean="0">
                <a:latin typeface="Arial" panose="020B0604020202020204" pitchFamily="34" charset="0"/>
                <a:cs typeface="Arial" panose="020B0604020202020204" pitchFamily="34" charset="0"/>
              </a:rPr>
              <a:t>“</a:t>
            </a:r>
            <a:r>
              <a:rPr lang="tr-TR" sz="2800" dirty="0">
                <a:latin typeface="Arial" panose="020B0604020202020204" pitchFamily="34" charset="0"/>
                <a:cs typeface="Arial" panose="020B0604020202020204" pitchFamily="34" charset="0"/>
              </a:rPr>
              <a:t>Seni tenzih ederiz! </a:t>
            </a:r>
            <a:r>
              <a:rPr lang="tr-TR" sz="2800" dirty="0">
                <a:latin typeface="Arial" panose="020B0604020202020204" pitchFamily="34" charset="0"/>
                <a:cs typeface="Arial" panose="020B0604020202020204" pitchFamily="34" charset="0"/>
              </a:rPr>
              <a:t>Bize öğrettiğinden başka hiçbir bilgimiz yoktur. </a:t>
            </a:r>
            <a:r>
              <a:rPr lang="tr-TR" sz="2800" dirty="0">
                <a:latin typeface="Arial" panose="020B0604020202020204" pitchFamily="34" charset="0"/>
                <a:cs typeface="Arial" panose="020B0604020202020204" pitchFamily="34" charset="0"/>
              </a:rPr>
              <a:t>En kâmil ilim ve hikmet sahibi şüphesiz sensin</a:t>
            </a:r>
            <a:r>
              <a:rPr lang="tr-TR" sz="2800" dirty="0" smtClean="0">
                <a:latin typeface="Arial" panose="020B0604020202020204" pitchFamily="34" charset="0"/>
                <a:cs typeface="Arial" panose="020B0604020202020204" pitchFamily="34" charset="0"/>
              </a:rPr>
              <a:t>.” </a:t>
            </a:r>
          </a:p>
          <a:p>
            <a:r>
              <a:rPr lang="tr-TR" sz="2800" dirty="0" smtClean="0">
                <a:latin typeface="Arial" panose="020B0604020202020204" pitchFamily="34" charset="0"/>
                <a:cs typeface="Arial" panose="020B0604020202020204" pitchFamily="34" charset="0"/>
              </a:rPr>
              <a:t>Bakara </a:t>
            </a:r>
            <a:r>
              <a:rPr lang="tr-TR" sz="2800" dirty="0">
                <a:latin typeface="Arial" panose="020B0604020202020204" pitchFamily="34" charset="0"/>
                <a:cs typeface="Arial" panose="020B0604020202020204" pitchFamily="34" charset="0"/>
              </a:rPr>
              <a:t>2/32.</a:t>
            </a:r>
            <a:endParaRPr lang="en-US" sz="2800" dirty="0">
              <a:latin typeface="Arial" panose="020B0604020202020204" pitchFamily="34" charset="0"/>
              <a:cs typeface="Arial" panose="020B0604020202020204" pitchFamily="34" charset="0"/>
            </a:endParaRPr>
          </a:p>
          <a:p>
            <a:pPr algn="just">
              <a:lnSpc>
                <a:spcPct val="150000"/>
              </a:lnSpc>
            </a:pPr>
            <a:endParaRPr lang="tr-TR" sz="2800" dirty="0" smtClean="0">
              <a:latin typeface="Arial" panose="020B0604020202020204" pitchFamily="34" charset="0"/>
              <a:cs typeface="Arial" panose="020B0604020202020204" pitchFamily="34" charset="0"/>
            </a:endParaRPr>
          </a:p>
          <a:p>
            <a:pPr algn="just">
              <a:lnSpc>
                <a:spcPct val="150000"/>
              </a:lnSpc>
            </a:pPr>
            <a:r>
              <a:rPr lang="tr-TR" sz="2800" dirty="0" smtClean="0">
                <a:latin typeface="Arial" panose="020B0604020202020204" pitchFamily="34" charset="0"/>
                <a:cs typeface="Arial" panose="020B0604020202020204" pitchFamily="34" charset="0"/>
              </a:rPr>
              <a:t> </a:t>
            </a:r>
            <a:r>
              <a:rPr lang="tr-TR" dirty="0" smtClean="0">
                <a:latin typeface="Arial" panose="020B0604020202020204" pitchFamily="34" charset="0"/>
                <a:cs typeface="Arial" panose="020B0604020202020204" pitchFamily="34" charset="0"/>
              </a:rPr>
              <a:t/>
            </a:r>
            <a:br>
              <a:rPr lang="tr-TR" dirty="0" smtClean="0">
                <a:latin typeface="Arial" panose="020B0604020202020204" pitchFamily="34" charset="0"/>
                <a:cs typeface="Arial" panose="020B0604020202020204" pitchFamily="34" charset="0"/>
              </a:rPr>
            </a:br>
            <a:r>
              <a:rPr lang="tr-TR" sz="2000" dirty="0" smtClean="0"/>
              <a:t/>
            </a:r>
            <a:br>
              <a:rPr lang="tr-TR" sz="2000" dirty="0" smtClean="0"/>
            </a:b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156148442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22960" y="598663"/>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FAZİLETFURUŞLUK</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66083" y="1735777"/>
            <a:ext cx="9788259" cy="6140142"/>
          </a:xfrm>
          <a:prstGeom prst="rect">
            <a:avLst/>
          </a:prstGeom>
          <a:noFill/>
        </p:spPr>
        <p:txBody>
          <a:bodyPr wrap="square" rtlCol="0">
            <a:spAutoFit/>
          </a:bodyPr>
          <a:lstStyle/>
          <a:p>
            <a:pPr algn="just">
              <a:lnSpc>
                <a:spcPct val="150000"/>
              </a:lnSpc>
            </a:pPr>
            <a:r>
              <a:rPr lang="tr-TR" sz="2800" dirty="0">
                <a:latin typeface="Arial" panose="020B0604020202020204" pitchFamily="34" charset="0"/>
                <a:cs typeface="Arial" panose="020B0604020202020204" pitchFamily="34" charset="0"/>
              </a:rPr>
              <a:t>“</a:t>
            </a:r>
            <a:r>
              <a:rPr lang="tr-TR" sz="2800" b="1" dirty="0">
                <a:latin typeface="Arial" panose="020B0604020202020204" pitchFamily="34" charset="0"/>
                <a:cs typeface="Arial" panose="020B0604020202020204" pitchFamily="34" charset="0"/>
              </a:rPr>
              <a:t>Bir kişi ‘insanlar helâk oldu’ derse, o kişinin kendisi insanların en çok helâke uğrayanıdır</a:t>
            </a:r>
            <a:r>
              <a:rPr lang="tr-TR" sz="2800" dirty="0" smtClean="0">
                <a:latin typeface="Arial" panose="020B0604020202020204" pitchFamily="34" charset="0"/>
                <a:cs typeface="Arial" panose="020B0604020202020204" pitchFamily="34" charset="0"/>
              </a:rPr>
              <a:t>.”</a:t>
            </a:r>
          </a:p>
          <a:p>
            <a:pPr algn="just">
              <a:lnSpc>
                <a:spcPct val="150000"/>
              </a:lnSpc>
            </a:pPr>
            <a:r>
              <a:rPr lang="tr-TR" sz="2800" dirty="0">
                <a:latin typeface="Arial" panose="020B0604020202020204" pitchFamily="34" charset="0"/>
                <a:cs typeface="Arial" panose="020B0604020202020204" pitchFamily="34" charset="0"/>
              </a:rPr>
              <a:t>İmam </a:t>
            </a:r>
            <a:r>
              <a:rPr lang="tr-TR" sz="2800" dirty="0" smtClean="0">
                <a:latin typeface="Arial" panose="020B0604020202020204" pitchFamily="34" charset="0"/>
                <a:cs typeface="Arial" panose="020B0604020202020204" pitchFamily="34" charset="0"/>
              </a:rPr>
              <a:t>Mâlik: </a:t>
            </a:r>
            <a:r>
              <a:rPr lang="tr-TR" sz="2800" dirty="0">
                <a:latin typeface="Arial" panose="020B0604020202020204" pitchFamily="34" charset="0"/>
                <a:cs typeface="Arial" panose="020B0604020202020204" pitchFamily="34" charset="0"/>
              </a:rPr>
              <a:t>“Eğer bu sözün sahibi bu sözü insanların din konusundaki durumlarına üzülerek söylerse bu halde bir sakınca görmem; ancak, eğer bu sözü kendini beğenerek ve insanları küçük görerek sarf ederse hadiste yasaklanan durum </a:t>
            </a:r>
            <a:r>
              <a:rPr lang="tr-TR" sz="2800" dirty="0" smtClean="0">
                <a:latin typeface="Arial" panose="020B0604020202020204" pitchFamily="34" charset="0"/>
                <a:cs typeface="Arial" panose="020B0604020202020204" pitchFamily="34" charset="0"/>
              </a:rPr>
              <a:t>budur.»</a:t>
            </a:r>
          </a:p>
          <a:p>
            <a:pPr algn="just">
              <a:lnSpc>
                <a:spcPct val="150000"/>
              </a:lnSpc>
            </a:pPr>
            <a:r>
              <a:rPr lang="tr-TR" sz="2800" dirty="0" smtClean="0">
                <a:latin typeface="Arial" panose="020B0604020202020204" pitchFamily="34" charset="0"/>
                <a:cs typeface="Arial" panose="020B0604020202020204" pitchFamily="34" charset="0"/>
              </a:rPr>
              <a:t> </a:t>
            </a:r>
            <a:r>
              <a:rPr lang="tr-TR" dirty="0" smtClean="0">
                <a:latin typeface="Arial" panose="020B0604020202020204" pitchFamily="34" charset="0"/>
                <a:cs typeface="Arial" panose="020B0604020202020204" pitchFamily="34" charset="0"/>
              </a:rPr>
              <a:t/>
            </a:r>
            <a:br>
              <a:rPr lang="tr-TR" dirty="0" smtClean="0">
                <a:latin typeface="Arial" panose="020B0604020202020204" pitchFamily="34" charset="0"/>
                <a:cs typeface="Arial" panose="020B0604020202020204" pitchFamily="34" charset="0"/>
              </a:rPr>
            </a:br>
            <a:r>
              <a:rPr lang="tr-TR" sz="2000" dirty="0" smtClean="0"/>
              <a:t/>
            </a:r>
            <a:br>
              <a:rPr lang="tr-TR" sz="2000" dirty="0" smtClean="0"/>
            </a:b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312598085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22960" y="964423"/>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NESEPLE ÖVÜNME</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722747" y="2650177"/>
            <a:ext cx="9246128" cy="4158190"/>
          </a:xfrm>
          <a:prstGeom prst="rect">
            <a:avLst/>
          </a:prstGeom>
          <a:noFill/>
        </p:spPr>
        <p:txBody>
          <a:bodyPr wrap="square" rtlCol="0">
            <a:spAutoFit/>
          </a:bodyPr>
          <a:lstStyle/>
          <a:p>
            <a:pPr algn="just">
              <a:lnSpc>
                <a:spcPct val="150000"/>
              </a:lnSpc>
            </a:pPr>
            <a:r>
              <a:rPr lang="tr-TR" sz="2800" dirty="0">
                <a:latin typeface="Arial" panose="020B0604020202020204" pitchFamily="34" charset="0"/>
                <a:cs typeface="Arial" panose="020B0604020202020204" pitchFamily="34" charset="0"/>
              </a:rPr>
              <a:t>“Müslüman kardeşini küçük görmesi, kişiye kötülük olarak yeter</a:t>
            </a:r>
            <a:r>
              <a:rPr lang="tr-TR" sz="2800" dirty="0" smtClean="0">
                <a:latin typeface="Arial" panose="020B0604020202020204" pitchFamily="34" charset="0"/>
                <a:cs typeface="Arial" panose="020B0604020202020204" pitchFamily="34" charset="0"/>
              </a:rPr>
              <a:t>.”</a:t>
            </a:r>
          </a:p>
          <a:p>
            <a:pPr algn="just">
              <a:lnSpc>
                <a:spcPct val="150000"/>
              </a:lnSpc>
            </a:pPr>
            <a:r>
              <a:rPr lang="tr-TR" sz="2800" dirty="0">
                <a:latin typeface="Arial" panose="020B0604020202020204" pitchFamily="34" charset="0"/>
                <a:cs typeface="Arial" panose="020B0604020202020204" pitchFamily="34" charset="0"/>
              </a:rPr>
              <a:t>Ali </a:t>
            </a:r>
            <a:r>
              <a:rPr lang="tr-TR" sz="2800" dirty="0" smtClean="0">
                <a:latin typeface="Arial" panose="020B0604020202020204" pitchFamily="34" charset="0"/>
                <a:cs typeface="Arial" panose="020B0604020202020204" pitchFamily="34" charset="0"/>
              </a:rPr>
              <a:t>el-</a:t>
            </a:r>
            <a:r>
              <a:rPr lang="tr-TR" sz="2800" dirty="0" err="1" smtClean="0">
                <a:latin typeface="Arial" panose="020B0604020202020204" pitchFamily="34" charset="0"/>
                <a:cs typeface="Arial" panose="020B0604020202020204" pitchFamily="34" charset="0"/>
              </a:rPr>
              <a:t>Kârî</a:t>
            </a:r>
            <a:r>
              <a:rPr lang="tr-TR" sz="2800" dirty="0" smtClean="0">
                <a:latin typeface="Arial" panose="020B0604020202020204" pitchFamily="34" charset="0"/>
                <a:cs typeface="Arial" panose="020B0604020202020204" pitchFamily="34" charset="0"/>
              </a:rPr>
              <a:t>: “</a:t>
            </a:r>
            <a:r>
              <a:rPr lang="tr-TR" sz="2800" dirty="0">
                <a:latin typeface="Arial" panose="020B0604020202020204" pitchFamily="34" charset="0"/>
                <a:cs typeface="Arial" panose="020B0604020202020204" pitchFamily="34" charset="0"/>
              </a:rPr>
              <a:t>Mümin kişi, herkesin kendisinden üstün olduğunu </a:t>
            </a:r>
            <a:r>
              <a:rPr lang="tr-TR" sz="2800" dirty="0" smtClean="0">
                <a:latin typeface="Arial" panose="020B0604020202020204" pitchFamily="34" charset="0"/>
                <a:cs typeface="Arial" panose="020B0604020202020204" pitchFamily="34" charset="0"/>
              </a:rPr>
              <a:t>düşünmelidir»</a:t>
            </a:r>
          </a:p>
          <a:p>
            <a:pPr algn="just">
              <a:lnSpc>
                <a:spcPct val="150000"/>
              </a:lnSpc>
            </a:pPr>
            <a:r>
              <a:rPr lang="tr-TR" sz="2800" dirty="0" smtClean="0">
                <a:latin typeface="Arial" panose="020B0604020202020204" pitchFamily="34" charset="0"/>
                <a:cs typeface="Arial" panose="020B0604020202020204" pitchFamily="34" charset="0"/>
              </a:rPr>
              <a:t> </a:t>
            </a:r>
            <a:r>
              <a:rPr lang="tr-TR" dirty="0" smtClean="0">
                <a:latin typeface="Arial" panose="020B0604020202020204" pitchFamily="34" charset="0"/>
                <a:cs typeface="Arial" panose="020B0604020202020204" pitchFamily="34" charset="0"/>
              </a:rPr>
              <a:t/>
            </a:r>
            <a:br>
              <a:rPr lang="tr-TR" dirty="0" smtClean="0">
                <a:latin typeface="Arial" panose="020B0604020202020204" pitchFamily="34" charset="0"/>
                <a:cs typeface="Arial" panose="020B0604020202020204" pitchFamily="34" charset="0"/>
              </a:rPr>
            </a:br>
            <a:r>
              <a:rPr lang="tr-TR" sz="2000" dirty="0" smtClean="0"/>
              <a:t/>
            </a:r>
            <a:br>
              <a:rPr lang="tr-TR" sz="2000" dirty="0" smtClean="0"/>
            </a:b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355302038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75211" y="388072"/>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NESEPLE ÖVÜNME</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518334" y="1683525"/>
            <a:ext cx="9657631" cy="6786473"/>
          </a:xfrm>
          <a:prstGeom prst="rect">
            <a:avLst/>
          </a:prstGeom>
          <a:noFill/>
        </p:spPr>
        <p:txBody>
          <a:bodyPr wrap="square" rtlCol="0">
            <a:spAutoFit/>
          </a:bodyPr>
          <a:lstStyle/>
          <a:p>
            <a:pPr algn="just">
              <a:lnSpc>
                <a:spcPct val="150000"/>
              </a:lnSpc>
            </a:pPr>
            <a:r>
              <a:rPr lang="tr-TR" sz="2800" dirty="0">
                <a:latin typeface="Arial" panose="020B0604020202020204" pitchFamily="34" charset="0"/>
                <a:cs typeface="Arial" panose="020B0604020202020204" pitchFamily="34" charset="0"/>
              </a:rPr>
              <a:t>“İnsanlarda bulunan iki şey vardır ki onlar için </a:t>
            </a:r>
            <a:r>
              <a:rPr lang="tr-TR" sz="2800" b="1" dirty="0">
                <a:latin typeface="Arial" panose="020B0604020202020204" pitchFamily="34" charset="0"/>
                <a:cs typeface="Arial" panose="020B0604020202020204" pitchFamily="34" charset="0"/>
              </a:rPr>
              <a:t>küfürdür</a:t>
            </a:r>
            <a:r>
              <a:rPr lang="tr-TR" sz="2800" dirty="0">
                <a:latin typeface="Arial" panose="020B0604020202020204" pitchFamily="34" charset="0"/>
                <a:cs typeface="Arial" panose="020B0604020202020204" pitchFamily="34" charset="0"/>
              </a:rPr>
              <a:t>: insanların nesebine dil uzatmak ve ölünün ardından feryat ederek ağlamak</a:t>
            </a:r>
            <a:r>
              <a:rPr lang="tr-TR" sz="2800" dirty="0" smtClean="0">
                <a:latin typeface="Arial" panose="020B0604020202020204" pitchFamily="34" charset="0"/>
                <a:cs typeface="Arial" panose="020B0604020202020204" pitchFamily="34" charset="0"/>
              </a:rPr>
              <a:t>.”</a:t>
            </a:r>
          </a:p>
          <a:p>
            <a:pPr algn="just">
              <a:lnSpc>
                <a:spcPct val="150000"/>
              </a:lnSpc>
            </a:pPr>
            <a:r>
              <a:rPr lang="tr-TR" sz="2800" dirty="0">
                <a:latin typeface="Arial" panose="020B0604020202020204" pitchFamily="34" charset="0"/>
                <a:cs typeface="Arial" panose="020B0604020202020204" pitchFamily="34" charset="0"/>
              </a:rPr>
              <a:t>“Ümmetimde </a:t>
            </a:r>
            <a:r>
              <a:rPr lang="tr-TR" sz="2800" b="1" dirty="0" err="1">
                <a:latin typeface="Arial" panose="020B0604020202020204" pitchFamily="34" charset="0"/>
                <a:cs typeface="Arial" panose="020B0604020202020204" pitchFamily="34" charset="0"/>
              </a:rPr>
              <a:t>câhiliye</a:t>
            </a:r>
            <a:r>
              <a:rPr lang="tr-TR" sz="2800" b="1" dirty="0">
                <a:latin typeface="Arial" panose="020B0604020202020204" pitchFamily="34" charset="0"/>
                <a:cs typeface="Arial" panose="020B0604020202020204" pitchFamily="34" charset="0"/>
              </a:rPr>
              <a:t> âdetlerinden </a:t>
            </a:r>
            <a:r>
              <a:rPr lang="tr-TR" sz="2800" dirty="0">
                <a:latin typeface="Arial" panose="020B0604020202020204" pitchFamily="34" charset="0"/>
                <a:cs typeface="Arial" panose="020B0604020202020204" pitchFamily="34" charset="0"/>
              </a:rPr>
              <a:t>kalma dört şey vardır ki onları terk edemezler. Bunlar hasebi ile övünme, insanların neseplerine dil </a:t>
            </a:r>
            <a:r>
              <a:rPr lang="tr-TR" sz="2800" dirty="0" smtClean="0">
                <a:latin typeface="Arial" panose="020B0604020202020204" pitchFamily="34" charset="0"/>
                <a:cs typeface="Arial" panose="020B0604020202020204" pitchFamily="34" charset="0"/>
              </a:rPr>
              <a:t>uzatma…»</a:t>
            </a:r>
          </a:p>
          <a:p>
            <a:pPr algn="just">
              <a:lnSpc>
                <a:spcPct val="150000"/>
              </a:lnSpc>
            </a:pPr>
            <a:r>
              <a:rPr lang="tr-TR" sz="2800" dirty="0" smtClean="0">
                <a:latin typeface="Arial" panose="020B0604020202020204" pitchFamily="34" charset="0"/>
                <a:cs typeface="Arial" panose="020B0604020202020204" pitchFamily="34" charset="0"/>
              </a:rPr>
              <a:t>Not: </a:t>
            </a:r>
            <a:r>
              <a:rPr lang="tr-TR" sz="2800" u="sng" dirty="0" err="1" smtClean="0">
                <a:latin typeface="Arial" panose="020B0604020202020204" pitchFamily="34" charset="0"/>
                <a:cs typeface="Arial" panose="020B0604020202020204" pitchFamily="34" charset="0"/>
              </a:rPr>
              <a:t>Haseb</a:t>
            </a:r>
            <a:r>
              <a:rPr lang="tr-TR" sz="2800" dirty="0" smtClean="0">
                <a:latin typeface="Arial" panose="020B0604020202020204" pitchFamily="34" charset="0"/>
                <a:cs typeface="Arial" panose="020B0604020202020204" pitchFamily="34" charset="0"/>
              </a:rPr>
              <a:t>, </a:t>
            </a:r>
            <a:r>
              <a:rPr lang="tr-TR" sz="2800" dirty="0">
                <a:latin typeface="Arial" panose="020B0604020202020204" pitchFamily="34" charset="0"/>
                <a:cs typeface="Arial" panose="020B0604020202020204" pitchFamily="34" charset="0"/>
              </a:rPr>
              <a:t>kişide bulunan cesaret, güzel konuşma gibi övünmeye konu olan özelliklerdir. </a:t>
            </a:r>
            <a:endParaRPr lang="tr-TR" sz="2800" dirty="0" smtClean="0">
              <a:latin typeface="Arial" panose="020B0604020202020204" pitchFamily="34" charset="0"/>
              <a:cs typeface="Arial" panose="020B0604020202020204" pitchFamily="34" charset="0"/>
            </a:endParaRPr>
          </a:p>
          <a:p>
            <a:pPr algn="just">
              <a:lnSpc>
                <a:spcPct val="150000"/>
              </a:lnSpc>
            </a:pPr>
            <a:r>
              <a:rPr lang="tr-TR" sz="2800" dirty="0" smtClean="0">
                <a:latin typeface="Arial" panose="020B0604020202020204" pitchFamily="34" charset="0"/>
                <a:cs typeface="Arial" panose="020B0604020202020204" pitchFamily="34" charset="0"/>
              </a:rPr>
              <a:t> </a:t>
            </a:r>
            <a:r>
              <a:rPr lang="tr-TR" dirty="0" smtClean="0">
                <a:latin typeface="Arial" panose="020B0604020202020204" pitchFamily="34" charset="0"/>
                <a:cs typeface="Arial" panose="020B0604020202020204" pitchFamily="34" charset="0"/>
              </a:rPr>
              <a:t/>
            </a:r>
            <a:br>
              <a:rPr lang="tr-TR" dirty="0" smtClean="0">
                <a:latin typeface="Arial" panose="020B0604020202020204" pitchFamily="34" charset="0"/>
                <a:cs typeface="Arial" panose="020B0604020202020204" pitchFamily="34" charset="0"/>
              </a:rPr>
            </a:br>
            <a:r>
              <a:rPr lang="tr-TR" sz="2000" dirty="0" smtClean="0"/>
              <a:t/>
            </a:r>
            <a:br>
              <a:rPr lang="tr-TR" sz="2000" dirty="0" smtClean="0"/>
            </a:br>
            <a:endParaRPr lang="tr-TR" dirty="0"/>
          </a:p>
        </p:txBody>
      </p:sp>
    </p:spTree>
    <p:extLst>
      <p:ext uri="{BB962C8B-B14F-4D97-AF65-F5344CB8AC3E}">
        <p14:creationId xmlns:p14="http://schemas.microsoft.com/office/powerpoint/2010/main" val="340439690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7" name="Metin kutusu 6"/>
          <p:cNvSpPr txBox="1"/>
          <p:nvPr/>
        </p:nvSpPr>
        <p:spPr>
          <a:xfrm>
            <a:off x="261257" y="2343638"/>
            <a:ext cx="9772559" cy="2217082"/>
          </a:xfrm>
          <a:prstGeom prst="rect">
            <a:avLst/>
          </a:prstGeom>
          <a:noFill/>
        </p:spPr>
        <p:txBody>
          <a:bodyPr wrap="square" rtlCol="0">
            <a:spAutoFit/>
          </a:bodyPr>
          <a:lstStyle/>
          <a:p>
            <a:pPr algn="just">
              <a:lnSpc>
                <a:spcPct val="150000"/>
              </a:lnSpc>
              <a:spcBef>
                <a:spcPts val="600"/>
              </a:spcBef>
              <a:spcAft>
                <a:spcPts val="600"/>
              </a:spcAft>
            </a:pPr>
            <a:r>
              <a:rPr lang="tr-TR" sz="3200" dirty="0" smtClean="0">
                <a:latin typeface="Arial" panose="020B0604020202020204" pitchFamily="34" charset="0"/>
                <a:cs typeface="Arial" panose="020B0604020202020204" pitchFamily="34" charset="0"/>
              </a:rPr>
              <a:t>Kaynak: Kur'an </a:t>
            </a:r>
            <a:r>
              <a:rPr lang="tr-TR" sz="3200" dirty="0">
                <a:latin typeface="Arial" panose="020B0604020202020204" pitchFamily="34" charset="0"/>
                <a:cs typeface="Arial" panose="020B0604020202020204" pitchFamily="34" charset="0"/>
              </a:rPr>
              <a:t>ve Sünnette İman-Ahlak </a:t>
            </a:r>
            <a:r>
              <a:rPr lang="tr-TR" sz="3200" dirty="0" smtClean="0">
                <a:latin typeface="Arial" panose="020B0604020202020204" pitchFamily="34" charset="0"/>
                <a:cs typeface="Arial" panose="020B0604020202020204" pitchFamily="34" charset="0"/>
              </a:rPr>
              <a:t>Bütünlüğü, Mehmet Ali </a:t>
            </a:r>
            <a:r>
              <a:rPr lang="tr-TR" sz="3200" dirty="0" err="1" smtClean="0">
                <a:latin typeface="Arial" panose="020B0604020202020204" pitchFamily="34" charset="0"/>
                <a:cs typeface="Arial" panose="020B0604020202020204" pitchFamily="34" charset="0"/>
              </a:rPr>
              <a:t>Çalgan</a:t>
            </a:r>
            <a:r>
              <a:rPr lang="tr-TR" sz="3200" dirty="0" smtClean="0">
                <a:latin typeface="Arial" panose="020B0604020202020204" pitchFamily="34" charset="0"/>
                <a:cs typeface="Arial" panose="020B0604020202020204" pitchFamily="34" charset="0"/>
              </a:rPr>
              <a:t>, Diyanet İşleri Başkanlığı Yayınları</a:t>
            </a:r>
            <a:endParaRPr lang="tr-TR" sz="3200"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1"/>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56945718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8" name="Altbilgi Yer Tutucusu 1"/>
          <p:cNvSpPr>
            <a:spLocks noGrp="1"/>
          </p:cNvSpPr>
          <p:nvPr>
            <p:ph type="ftr" sz="quarter" idx="11"/>
            <p:custDataLst>
              <p:tags r:id="rId1"/>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pic>
        <p:nvPicPr>
          <p:cNvPr id="1028" name="Picture 4" descr="Resulullah (sav)'ın hadis hadis oruç günlüğü | Siyer-i Nebi"/>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1950" y="11496"/>
            <a:ext cx="11351614" cy="69217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46940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22960" y="964423"/>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İMAN-AHLAK BÜTÜNLÜĞÜ</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98763" y="2140148"/>
            <a:ext cx="9246128" cy="4804520"/>
          </a:xfrm>
          <a:prstGeom prst="rect">
            <a:avLst/>
          </a:prstGeom>
          <a:noFill/>
        </p:spPr>
        <p:txBody>
          <a:bodyPr wrap="square" rtlCol="0">
            <a:spAutoFit/>
          </a:bodyPr>
          <a:lstStyle/>
          <a:p>
            <a:pPr algn="just">
              <a:lnSpc>
                <a:spcPct val="150000"/>
              </a:lnSpc>
            </a:pPr>
            <a:r>
              <a:rPr lang="tr-TR" sz="2800" dirty="0">
                <a:latin typeface="Arial" panose="020B0604020202020204" pitchFamily="34" charset="0"/>
                <a:cs typeface="Arial" panose="020B0604020202020204" pitchFamily="34" charset="0"/>
              </a:rPr>
              <a:t>“Hiç sıkılmaz mısınız Hz. Peygamber’den</a:t>
            </a:r>
          </a:p>
          <a:p>
            <a:pPr algn="just">
              <a:lnSpc>
                <a:spcPct val="150000"/>
              </a:lnSpc>
            </a:pPr>
            <a:r>
              <a:rPr lang="tr-TR" sz="2800" dirty="0">
                <a:latin typeface="Arial" panose="020B0604020202020204" pitchFamily="34" charset="0"/>
                <a:cs typeface="Arial" panose="020B0604020202020204" pitchFamily="34" charset="0"/>
              </a:rPr>
              <a:t>Ki uzaklardaki bir mümini incitse diken,</a:t>
            </a:r>
          </a:p>
          <a:p>
            <a:pPr algn="just">
              <a:lnSpc>
                <a:spcPct val="150000"/>
              </a:lnSpc>
            </a:pPr>
            <a:r>
              <a:rPr lang="tr-TR" sz="2800" dirty="0" err="1">
                <a:latin typeface="Arial" panose="020B0604020202020204" pitchFamily="34" charset="0"/>
                <a:cs typeface="Arial" panose="020B0604020202020204" pitchFamily="34" charset="0"/>
              </a:rPr>
              <a:t>Kalb</a:t>
            </a:r>
            <a:r>
              <a:rPr lang="tr-TR" sz="2800" dirty="0">
                <a:latin typeface="Arial" panose="020B0604020202020204" pitchFamily="34" charset="0"/>
                <a:cs typeface="Arial" panose="020B0604020202020204" pitchFamily="34" charset="0"/>
              </a:rPr>
              <a:t>-i pakında duyarmış o musibetten acı</a:t>
            </a:r>
          </a:p>
          <a:p>
            <a:pPr algn="just">
              <a:lnSpc>
                <a:spcPct val="150000"/>
              </a:lnSpc>
            </a:pPr>
            <a:r>
              <a:rPr lang="tr-TR" sz="2800" dirty="0">
                <a:latin typeface="Arial" panose="020B0604020202020204" pitchFamily="34" charset="0"/>
                <a:cs typeface="Arial" panose="020B0604020202020204" pitchFamily="34" charset="0"/>
              </a:rPr>
              <a:t>Sizden elbette olur </a:t>
            </a:r>
            <a:r>
              <a:rPr lang="tr-TR" sz="2800" dirty="0" err="1">
                <a:latin typeface="Arial" panose="020B0604020202020204" pitchFamily="34" charset="0"/>
                <a:cs typeface="Arial" panose="020B0604020202020204" pitchFamily="34" charset="0"/>
              </a:rPr>
              <a:t>rûh</a:t>
            </a:r>
            <a:r>
              <a:rPr lang="tr-TR" sz="2800" dirty="0">
                <a:latin typeface="Arial" panose="020B0604020202020204" pitchFamily="34" charset="0"/>
                <a:cs typeface="Arial" panose="020B0604020202020204" pitchFamily="34" charset="0"/>
              </a:rPr>
              <a:t>-i Nebî davacı. </a:t>
            </a:r>
          </a:p>
          <a:p>
            <a:pPr algn="just">
              <a:lnSpc>
                <a:spcPct val="150000"/>
              </a:lnSpc>
            </a:pPr>
            <a:r>
              <a:rPr lang="tr-TR" sz="2800" dirty="0">
                <a:latin typeface="Arial" panose="020B0604020202020204" pitchFamily="34" charset="0"/>
                <a:cs typeface="Arial" panose="020B0604020202020204" pitchFamily="34" charset="0"/>
              </a:rPr>
              <a:t>(Mehmet Akif Ersoy, </a:t>
            </a:r>
            <a:r>
              <a:rPr lang="tr-TR" sz="2800" dirty="0" err="1">
                <a:latin typeface="Arial" panose="020B0604020202020204" pitchFamily="34" charset="0"/>
                <a:cs typeface="Arial" panose="020B0604020202020204" pitchFamily="34" charset="0"/>
              </a:rPr>
              <a:t>Safahât</a:t>
            </a:r>
            <a:r>
              <a:rPr lang="tr-TR" sz="2800" dirty="0">
                <a:latin typeface="Arial" panose="020B0604020202020204" pitchFamily="34" charset="0"/>
                <a:cs typeface="Arial" panose="020B0604020202020204" pitchFamily="34" charset="0"/>
              </a:rPr>
              <a:t>, </a:t>
            </a:r>
            <a:r>
              <a:rPr lang="tr-TR" sz="2800" dirty="0" err="1">
                <a:latin typeface="Arial" panose="020B0604020202020204" pitchFamily="34" charset="0"/>
                <a:cs typeface="Arial" panose="020B0604020202020204" pitchFamily="34" charset="0"/>
              </a:rPr>
              <a:t>Süleymâniye</a:t>
            </a:r>
            <a:r>
              <a:rPr lang="tr-TR" sz="2800" dirty="0">
                <a:latin typeface="Arial" panose="020B0604020202020204" pitchFamily="34" charset="0"/>
                <a:cs typeface="Arial" panose="020B0604020202020204" pitchFamily="34" charset="0"/>
              </a:rPr>
              <a:t> Kürsüsü) </a:t>
            </a:r>
          </a:p>
          <a:p>
            <a:pPr algn="just">
              <a:lnSpc>
                <a:spcPct val="150000"/>
              </a:lnSpc>
            </a:pPr>
            <a:r>
              <a:rPr lang="tr-TR" sz="2800" b="1" dirty="0" smtClean="0">
                <a:latin typeface="Arial" panose="020B0604020202020204" pitchFamily="34" charset="0"/>
                <a:cs typeface="Arial" panose="020B0604020202020204" pitchFamily="34" charset="0"/>
              </a:rPr>
              <a:t> </a:t>
            </a:r>
            <a:r>
              <a:rPr lang="tr-TR" dirty="0" smtClean="0">
                <a:latin typeface="Arial" panose="020B0604020202020204" pitchFamily="34" charset="0"/>
                <a:cs typeface="Arial" panose="020B0604020202020204" pitchFamily="34" charset="0"/>
              </a:rPr>
              <a:t/>
            </a:r>
            <a:br>
              <a:rPr lang="tr-TR" dirty="0" smtClean="0">
                <a:latin typeface="Arial" panose="020B0604020202020204" pitchFamily="34" charset="0"/>
                <a:cs typeface="Arial" panose="020B0604020202020204" pitchFamily="34" charset="0"/>
              </a:rPr>
            </a:br>
            <a:r>
              <a:rPr lang="tr-TR" sz="2000" dirty="0" smtClean="0"/>
              <a:t/>
            </a:r>
            <a:br>
              <a:rPr lang="tr-TR" sz="2000" dirty="0" smtClean="0"/>
            </a:b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38877007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1079621" y="506109"/>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TEVAZU- KİBİR TARİFLERİ</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99491" y="1691321"/>
            <a:ext cx="9875519" cy="5663089"/>
          </a:xfrm>
          <a:prstGeom prst="rect">
            <a:avLst/>
          </a:prstGeom>
          <a:noFill/>
        </p:spPr>
        <p:txBody>
          <a:bodyPr wrap="square" rtlCol="0">
            <a:spAutoFit/>
          </a:bodyPr>
          <a:lstStyle/>
          <a:p>
            <a:pPr>
              <a:lnSpc>
                <a:spcPct val="150000"/>
              </a:lnSpc>
            </a:pPr>
            <a:r>
              <a:rPr lang="tr-TR" sz="2800" dirty="0" err="1">
                <a:latin typeface="Arial" panose="020B0604020202020204" pitchFamily="34" charset="0"/>
                <a:cs typeface="Arial" panose="020B0604020202020204" pitchFamily="34" charset="0"/>
              </a:rPr>
              <a:t>Râgıb</a:t>
            </a:r>
            <a:r>
              <a:rPr lang="tr-TR" sz="2800" dirty="0">
                <a:latin typeface="Arial" panose="020B0604020202020204" pitchFamily="34" charset="0"/>
                <a:cs typeface="Arial" panose="020B0604020202020204" pitchFamily="34" charset="0"/>
              </a:rPr>
              <a:t> </a:t>
            </a:r>
            <a:r>
              <a:rPr lang="tr-TR" sz="2800" dirty="0" smtClean="0">
                <a:latin typeface="Arial" panose="020B0604020202020204" pitchFamily="34" charset="0"/>
                <a:cs typeface="Arial" panose="020B0604020202020204" pitchFamily="34" charset="0"/>
              </a:rPr>
              <a:t>el-</a:t>
            </a:r>
            <a:r>
              <a:rPr lang="tr-TR" sz="2800" dirty="0" err="1" smtClean="0">
                <a:latin typeface="Arial" panose="020B0604020202020204" pitchFamily="34" charset="0"/>
                <a:cs typeface="Arial" panose="020B0604020202020204" pitchFamily="34" charset="0"/>
              </a:rPr>
              <a:t>İsfahânî</a:t>
            </a:r>
            <a:r>
              <a:rPr lang="tr-TR" sz="2800" dirty="0">
                <a:latin typeface="Arial" panose="020B0604020202020204" pitchFamily="34" charset="0"/>
                <a:cs typeface="Arial" panose="020B0604020202020204" pitchFamily="34" charset="0"/>
              </a:rPr>
              <a:t>:</a:t>
            </a:r>
            <a:r>
              <a:rPr lang="tr-TR" sz="2800" dirty="0" smtClean="0">
                <a:latin typeface="Arial" panose="020B0604020202020204" pitchFamily="34" charset="0"/>
                <a:cs typeface="Arial" panose="020B0604020202020204" pitchFamily="34" charset="0"/>
              </a:rPr>
              <a:t> </a:t>
            </a:r>
            <a:r>
              <a:rPr lang="tr-TR" sz="2800" b="1" dirty="0" smtClean="0">
                <a:latin typeface="Arial" panose="020B0604020202020204" pitchFamily="34" charset="0"/>
                <a:cs typeface="Arial" panose="020B0604020202020204" pitchFamily="34" charset="0"/>
              </a:rPr>
              <a:t>tevazu, </a:t>
            </a:r>
            <a:r>
              <a:rPr lang="tr-TR" sz="2800" b="1" dirty="0">
                <a:latin typeface="Arial" panose="020B0604020202020204" pitchFamily="34" charset="0"/>
                <a:cs typeface="Arial" panose="020B0604020202020204" pitchFamily="34" charset="0"/>
              </a:rPr>
              <a:t>insanın hak ettiğinden daha düşük bir makama razı </a:t>
            </a:r>
            <a:r>
              <a:rPr lang="tr-TR" sz="2800" b="1" dirty="0" smtClean="0">
                <a:latin typeface="Arial" panose="020B0604020202020204" pitchFamily="34" charset="0"/>
                <a:cs typeface="Arial" panose="020B0604020202020204" pitchFamily="34" charset="0"/>
              </a:rPr>
              <a:t>olmasıdır</a:t>
            </a:r>
            <a:r>
              <a:rPr lang="tr-TR" sz="2800" dirty="0" smtClean="0">
                <a:latin typeface="Arial" panose="020B0604020202020204" pitchFamily="34" charset="0"/>
                <a:cs typeface="Arial" panose="020B0604020202020204" pitchFamily="34" charset="0"/>
              </a:rPr>
              <a:t>.</a:t>
            </a:r>
            <a:endParaRPr lang="en-US" sz="2800" dirty="0" smtClean="0">
              <a:latin typeface="Arial" panose="020B0604020202020204" pitchFamily="34" charset="0"/>
              <a:cs typeface="Arial" panose="020B0604020202020204" pitchFamily="34" charset="0"/>
            </a:endParaRPr>
          </a:p>
          <a:p>
            <a:pPr>
              <a:lnSpc>
                <a:spcPct val="150000"/>
              </a:lnSpc>
            </a:pPr>
            <a:endParaRPr lang="tr-TR" sz="2800" dirty="0" smtClean="0">
              <a:latin typeface="Arial" panose="020B0604020202020204" pitchFamily="34" charset="0"/>
              <a:cs typeface="Arial" panose="020B0604020202020204" pitchFamily="34" charset="0"/>
            </a:endParaRPr>
          </a:p>
          <a:p>
            <a:pPr>
              <a:lnSpc>
                <a:spcPct val="150000"/>
              </a:lnSpc>
            </a:pPr>
            <a:r>
              <a:rPr lang="tr-TR" sz="2800" dirty="0" smtClean="0">
                <a:latin typeface="Arial" panose="020B0604020202020204" pitchFamily="34" charset="0"/>
                <a:cs typeface="Arial" panose="020B0604020202020204" pitchFamily="34" charset="0"/>
              </a:rPr>
              <a:t>Hadiste </a:t>
            </a:r>
            <a:r>
              <a:rPr lang="tr-TR" sz="2800" b="1" dirty="0" smtClean="0">
                <a:latin typeface="Arial" panose="020B0604020202020204" pitchFamily="34" charset="0"/>
                <a:cs typeface="Arial" panose="020B0604020202020204" pitchFamily="34" charset="0"/>
              </a:rPr>
              <a:t>kibrin tarifi: </a:t>
            </a:r>
            <a:r>
              <a:rPr lang="tr-TR" sz="2800" b="1" dirty="0">
                <a:latin typeface="Arial" panose="020B0604020202020204" pitchFamily="34" charset="0"/>
                <a:cs typeface="Arial" panose="020B0604020202020204" pitchFamily="34" charset="0"/>
              </a:rPr>
              <a:t>hakikati inkâr etmek ve insanları küçük </a:t>
            </a:r>
            <a:r>
              <a:rPr lang="tr-TR" sz="2800" b="1" dirty="0" smtClean="0">
                <a:latin typeface="Arial" panose="020B0604020202020204" pitchFamily="34" charset="0"/>
                <a:cs typeface="Arial" panose="020B0604020202020204" pitchFamily="34" charset="0"/>
              </a:rPr>
              <a:t>görmek</a:t>
            </a:r>
          </a:p>
          <a:p>
            <a:pPr>
              <a:lnSpc>
                <a:spcPct val="150000"/>
              </a:lnSpc>
            </a:pPr>
            <a:r>
              <a:rPr lang="tr-TR" sz="2400" dirty="0">
                <a:latin typeface="Arial" panose="020B0604020202020204" pitchFamily="34" charset="0"/>
                <a:cs typeface="Arial" panose="020B0604020202020204" pitchFamily="34" charset="0"/>
              </a:rPr>
              <a:t>“</a:t>
            </a:r>
            <a:r>
              <a:rPr lang="tr-TR" sz="2400" i="1" dirty="0" err="1">
                <a:latin typeface="Arial" panose="020B0604020202020204" pitchFamily="34" charset="0"/>
                <a:cs typeface="Arial" panose="020B0604020202020204" pitchFamily="34" charset="0"/>
              </a:rPr>
              <a:t>Mûcizeleri</a:t>
            </a:r>
            <a:r>
              <a:rPr lang="tr-TR" sz="2400" i="1" dirty="0">
                <a:latin typeface="Arial" panose="020B0604020202020204" pitchFamily="34" charset="0"/>
                <a:cs typeface="Arial" panose="020B0604020202020204" pitchFamily="34" charset="0"/>
              </a:rPr>
              <a:t> açık ve kesin olarak </a:t>
            </a:r>
            <a:r>
              <a:rPr lang="tr-TR" sz="2400" i="1" u="sng" dirty="0">
                <a:latin typeface="Arial" panose="020B0604020202020204" pitchFamily="34" charset="0"/>
                <a:cs typeface="Arial" panose="020B0604020202020204" pitchFamily="34" charset="0"/>
              </a:rPr>
              <a:t>görüp idrak ettikleri halde</a:t>
            </a:r>
            <a:r>
              <a:rPr lang="tr-TR" sz="2400" i="1" dirty="0">
                <a:latin typeface="Arial" panose="020B0604020202020204" pitchFamily="34" charset="0"/>
                <a:cs typeface="Arial" panose="020B0604020202020204" pitchFamily="34" charset="0"/>
              </a:rPr>
              <a:t> zulüm ve kibirlerinden ötürü onları inkâr ettiler.</a:t>
            </a:r>
            <a:r>
              <a:rPr lang="tr-TR" sz="2400" dirty="0">
                <a:latin typeface="Arial" panose="020B0604020202020204" pitchFamily="34" charset="0"/>
                <a:cs typeface="Arial" panose="020B0604020202020204" pitchFamily="34" charset="0"/>
              </a:rPr>
              <a:t>” </a:t>
            </a:r>
            <a:r>
              <a:rPr lang="tr-TR" sz="2400" dirty="0"/>
              <a:t>en-</a:t>
            </a:r>
            <a:r>
              <a:rPr lang="tr-TR" sz="2400" dirty="0" err="1"/>
              <a:t>Neml</a:t>
            </a:r>
            <a:r>
              <a:rPr lang="tr-TR" sz="2400" dirty="0"/>
              <a:t> 27/14.</a:t>
            </a:r>
            <a:endParaRPr lang="en-US" sz="2400" dirty="0"/>
          </a:p>
          <a:p>
            <a:pPr>
              <a:lnSpc>
                <a:spcPct val="150000"/>
              </a:lnSpc>
            </a:pPr>
            <a:endParaRPr lang="en-US" sz="2800" b="1" dirty="0" smtClean="0">
              <a:latin typeface="Arial" panose="020B0604020202020204" pitchFamily="34" charset="0"/>
              <a:cs typeface="Arial" panose="020B0604020202020204" pitchFamily="34" charset="0"/>
            </a:endParaRPr>
          </a:p>
          <a:p>
            <a:r>
              <a:rPr lang="tr-TR" sz="2000" dirty="0" smtClean="0"/>
              <a:t/>
            </a:r>
            <a:br>
              <a:rPr lang="tr-TR" sz="2000" dirty="0" smtClean="0"/>
            </a:b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2873077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953588" y="350469"/>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KÖTÜLÜKLERİN KALESİ: KİBİR</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99582" y="1615202"/>
            <a:ext cx="10116018" cy="4989186"/>
          </a:xfrm>
          <a:prstGeom prst="rect">
            <a:avLst/>
          </a:prstGeom>
          <a:noFill/>
        </p:spPr>
        <p:txBody>
          <a:bodyPr wrap="square" rtlCol="0">
            <a:spAutoFit/>
          </a:bodyPr>
          <a:lstStyle/>
          <a:p>
            <a:endParaRPr lang="tr-TR" sz="2400" dirty="0" smtClean="0">
              <a:latin typeface="Arial" panose="020B0604020202020204" pitchFamily="34" charset="0"/>
              <a:cs typeface="Arial" panose="020B0604020202020204" pitchFamily="34" charset="0"/>
            </a:endParaRPr>
          </a:p>
          <a:p>
            <a:pPr>
              <a:lnSpc>
                <a:spcPct val="150000"/>
              </a:lnSpc>
            </a:pPr>
            <a:r>
              <a:rPr lang="tr-TR" sz="2800" dirty="0" smtClean="0">
                <a:latin typeface="Arial" panose="020B0604020202020204" pitchFamily="34" charset="0"/>
                <a:cs typeface="Arial" panose="020B0604020202020204" pitchFamily="34" charset="0"/>
              </a:rPr>
              <a:t>Kibir</a:t>
            </a:r>
            <a:r>
              <a:rPr lang="tr-TR" sz="2800" dirty="0">
                <a:latin typeface="Arial" panose="020B0604020202020204" pitchFamily="34" charset="0"/>
                <a:cs typeface="Arial" panose="020B0604020202020204" pitchFamily="34" charset="0"/>
              </a:rPr>
              <a:t>; kıskançlık, cimrilik, açgözlülük, nankörlük ve bencillik gibi Müslüman’a yaraşmayan pek çok kötü duyguyu hatta Hakk’a isyanı beraberinde getirir ki bu duyguların hâkim olduğu kalpte Müslümanlık alâmeti olan sevgi, merhamet ve güven gibi duyguların gelişmesi mümkün </a:t>
            </a:r>
            <a:r>
              <a:rPr lang="tr-TR" sz="2800" dirty="0" smtClean="0">
                <a:latin typeface="Arial" panose="020B0604020202020204" pitchFamily="34" charset="0"/>
                <a:cs typeface="Arial" panose="020B0604020202020204" pitchFamily="34" charset="0"/>
              </a:rPr>
              <a:t>değildir (Hadislerle İslam)</a:t>
            </a:r>
            <a:endParaRPr lang="en-US" sz="2800" dirty="0">
              <a:latin typeface="Arial" panose="020B0604020202020204" pitchFamily="34" charset="0"/>
              <a:cs typeface="Arial" panose="020B0604020202020204" pitchFamily="34" charset="0"/>
            </a:endParaRPr>
          </a:p>
          <a:p>
            <a:pPr algn="just">
              <a:lnSpc>
                <a:spcPct val="150000"/>
              </a:lnSpc>
            </a:pPr>
            <a:r>
              <a:rPr lang="tr-TR" sz="2000" dirty="0" smtClean="0">
                <a:latin typeface="Arial" panose="020B0604020202020204" pitchFamily="34" charset="0"/>
                <a:cs typeface="Arial" panose="020B0604020202020204" pitchFamily="34" charset="0"/>
              </a:rPr>
              <a:t> </a:t>
            </a:r>
            <a:r>
              <a:rPr lang="tr-TR" dirty="0" smtClean="0">
                <a:latin typeface="Arial" panose="020B0604020202020204" pitchFamily="34" charset="0"/>
                <a:cs typeface="Arial" panose="020B0604020202020204" pitchFamily="34" charset="0"/>
              </a:rPr>
              <a:t/>
            </a:r>
            <a:br>
              <a:rPr lang="tr-TR" dirty="0" smtClean="0">
                <a:latin typeface="Arial" panose="020B0604020202020204" pitchFamily="34" charset="0"/>
                <a:cs typeface="Arial" panose="020B0604020202020204" pitchFamily="34" charset="0"/>
              </a:rPr>
            </a:br>
            <a:r>
              <a:rPr lang="tr-TR" sz="2000" dirty="0" smtClean="0"/>
              <a:t/>
            </a:r>
            <a:br>
              <a:rPr lang="tr-TR" sz="2000" dirty="0" smtClean="0"/>
            </a:b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9141387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55638"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TEVAZU NASIL OLUR?</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98762" y="1891953"/>
            <a:ext cx="9742518" cy="4928722"/>
          </a:xfrm>
          <a:prstGeom prst="rect">
            <a:avLst/>
          </a:prstGeom>
          <a:noFill/>
        </p:spPr>
        <p:txBody>
          <a:bodyPr wrap="square" rtlCol="0">
            <a:spAutoFit/>
          </a:bodyPr>
          <a:lstStyle/>
          <a:p>
            <a:pPr algn="just">
              <a:lnSpc>
                <a:spcPct val="150000"/>
              </a:lnSpc>
            </a:pPr>
            <a:r>
              <a:rPr lang="tr-TR" sz="2800" dirty="0" smtClean="0">
                <a:latin typeface="Arial" panose="020B0604020202020204" pitchFamily="34" charset="0"/>
                <a:cs typeface="Arial" panose="020B0604020202020204" pitchFamily="34" charset="0"/>
              </a:rPr>
              <a:t>Hasan </a:t>
            </a:r>
            <a:r>
              <a:rPr lang="tr-TR" sz="2800" dirty="0" err="1">
                <a:latin typeface="Arial" panose="020B0604020202020204" pitchFamily="34" charset="0"/>
                <a:cs typeface="Arial" panose="020B0604020202020204" pitchFamily="34" charset="0"/>
              </a:rPr>
              <a:t>Basrî’ye</a:t>
            </a:r>
            <a:r>
              <a:rPr lang="tr-TR" sz="2800" dirty="0">
                <a:latin typeface="Arial" panose="020B0604020202020204" pitchFamily="34" charset="0"/>
                <a:cs typeface="Arial" panose="020B0604020202020204" pitchFamily="34" charset="0"/>
              </a:rPr>
              <a:t> </a:t>
            </a:r>
            <a:r>
              <a:rPr lang="tr-TR" sz="2800" dirty="0" smtClean="0">
                <a:latin typeface="Arial" panose="020B0604020202020204" pitchFamily="34" charset="0"/>
                <a:cs typeface="Arial" panose="020B0604020202020204" pitchFamily="34" charset="0"/>
              </a:rPr>
              <a:t>öl</a:t>
            </a:r>
            <a:r>
              <a:rPr lang="tr-TR" sz="2800" dirty="0">
                <a:latin typeface="Arial" panose="020B0604020202020204" pitchFamily="34" charset="0"/>
                <a:cs typeface="Arial" panose="020B0604020202020204" pitchFamily="34" charset="0"/>
              </a:rPr>
              <a:t>. 110/728) göre tevazu, karşılaştığın her Müslümanın senden üstün olduğunu kabul </a:t>
            </a:r>
            <a:r>
              <a:rPr lang="tr-TR" sz="2800" dirty="0" smtClean="0">
                <a:latin typeface="Arial" panose="020B0604020202020204" pitchFamily="34" charset="0"/>
                <a:cs typeface="Arial" panose="020B0604020202020204" pitchFamily="34" charset="0"/>
              </a:rPr>
              <a:t>etmendir</a:t>
            </a:r>
            <a:r>
              <a:rPr lang="tr-TR" sz="2800" dirty="0" smtClean="0">
                <a:latin typeface="Arial" panose="020B0604020202020204" pitchFamily="34" charset="0"/>
                <a:cs typeface="Arial" panose="020B0604020202020204" pitchFamily="34" charset="0"/>
              </a:rPr>
              <a:t>.  </a:t>
            </a:r>
          </a:p>
          <a:p>
            <a:pPr algn="just">
              <a:lnSpc>
                <a:spcPct val="150000"/>
              </a:lnSpc>
            </a:pPr>
            <a:r>
              <a:rPr lang="tr-TR" sz="2800" dirty="0">
                <a:latin typeface="Arial" panose="020B0604020202020204" pitchFamily="34" charset="0"/>
                <a:cs typeface="Arial" panose="020B0604020202020204" pitchFamily="34" charset="0"/>
              </a:rPr>
              <a:t>Bayezid-i </a:t>
            </a:r>
            <a:r>
              <a:rPr lang="tr-TR" sz="2800" dirty="0" err="1" smtClean="0">
                <a:latin typeface="Arial" panose="020B0604020202020204" pitchFamily="34" charset="0"/>
                <a:cs typeface="Arial" panose="020B0604020202020204" pitchFamily="34" charset="0"/>
              </a:rPr>
              <a:t>Bistâmî</a:t>
            </a:r>
            <a:r>
              <a:rPr lang="tr-TR" sz="2800" dirty="0" smtClean="0">
                <a:latin typeface="Arial" panose="020B0604020202020204" pitchFamily="34" charset="0"/>
                <a:cs typeface="Arial" panose="020B0604020202020204" pitchFamily="34" charset="0"/>
              </a:rPr>
              <a:t>: </a:t>
            </a:r>
            <a:r>
              <a:rPr lang="tr-TR" sz="2800" dirty="0">
                <a:latin typeface="Arial" panose="020B0604020202020204" pitchFamily="34" charset="0"/>
                <a:cs typeface="Arial" panose="020B0604020202020204" pitchFamily="34" charset="0"/>
              </a:rPr>
              <a:t>Bir kul müminlerin arasında kendisinden daha kötü kimselerin bulunduğuna inandığı müddetçe kibirli </a:t>
            </a:r>
            <a:r>
              <a:rPr lang="tr-TR" sz="2800" dirty="0" smtClean="0">
                <a:latin typeface="Arial" panose="020B0604020202020204" pitchFamily="34" charset="0"/>
                <a:cs typeface="Arial" panose="020B0604020202020204" pitchFamily="34" charset="0"/>
              </a:rPr>
              <a:t>sayılır.</a:t>
            </a:r>
          </a:p>
          <a:p>
            <a:pPr algn="just">
              <a:lnSpc>
                <a:spcPct val="150000"/>
              </a:lnSpc>
            </a:pPr>
            <a:r>
              <a:rPr lang="tr-TR" sz="2400" dirty="0" smtClean="0">
                <a:latin typeface="Arial" panose="020B0604020202020204" pitchFamily="34" charset="0"/>
                <a:cs typeface="Arial" panose="020B0604020202020204" pitchFamily="34" charset="0"/>
              </a:rPr>
              <a:t/>
            </a:r>
            <a:br>
              <a:rPr lang="tr-TR" sz="2400" dirty="0" smtClean="0">
                <a:latin typeface="Arial" panose="020B0604020202020204" pitchFamily="34" charset="0"/>
                <a:cs typeface="Arial" panose="020B0604020202020204" pitchFamily="34" charset="0"/>
              </a:rPr>
            </a:br>
            <a:r>
              <a:rPr lang="tr-TR" sz="2400" dirty="0" smtClean="0"/>
              <a:t/>
            </a:r>
            <a:br>
              <a:rPr lang="tr-TR" sz="2400" dirty="0" smtClean="0"/>
            </a:br>
            <a:endParaRPr lang="tr-TR" sz="2400"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12215573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55638"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TEVAZU-İMAN İRTİBATI</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526898" y="3915677"/>
            <a:ext cx="9638014" cy="3511859"/>
          </a:xfrm>
          <a:prstGeom prst="rect">
            <a:avLst/>
          </a:prstGeom>
          <a:noFill/>
        </p:spPr>
        <p:txBody>
          <a:bodyPr wrap="square" rtlCol="0">
            <a:spAutoFit/>
          </a:bodyPr>
          <a:lstStyle/>
          <a:p>
            <a:pPr algn="just">
              <a:lnSpc>
                <a:spcPct val="150000"/>
              </a:lnSpc>
            </a:pPr>
            <a:r>
              <a:rPr lang="tr-TR" sz="2800" dirty="0" smtClean="0">
                <a:latin typeface="Arial" panose="020B0604020202020204" pitchFamily="34" charset="0"/>
                <a:cs typeface="Arial" panose="020B0604020202020204" pitchFamily="34" charset="0"/>
              </a:rPr>
              <a:t>Kişinin </a:t>
            </a:r>
            <a:r>
              <a:rPr lang="tr-TR" sz="2800" dirty="0" err="1">
                <a:latin typeface="Arial" panose="020B0604020202020204" pitchFamily="34" charset="0"/>
                <a:cs typeface="Arial" panose="020B0604020202020204" pitchFamily="34" charset="0"/>
              </a:rPr>
              <a:t>tevazusu</a:t>
            </a:r>
            <a:r>
              <a:rPr lang="tr-TR" sz="2800" dirty="0">
                <a:latin typeface="Arial" panose="020B0604020202020204" pitchFamily="34" charset="0"/>
                <a:cs typeface="Arial" panose="020B0604020202020204" pitchFamily="34" charset="0"/>
              </a:rPr>
              <a:t> arttıkça </a:t>
            </a:r>
            <a:r>
              <a:rPr lang="tr-TR" sz="2800" dirty="0" err="1">
                <a:latin typeface="Arial" panose="020B0604020202020204" pitchFamily="34" charset="0"/>
                <a:cs typeface="Arial" panose="020B0604020202020204" pitchFamily="34" charset="0"/>
              </a:rPr>
              <a:t>imanî</a:t>
            </a:r>
            <a:r>
              <a:rPr lang="tr-TR" sz="2800" dirty="0">
                <a:latin typeface="Arial" panose="020B0604020202020204" pitchFamily="34" charset="0"/>
                <a:cs typeface="Arial" panose="020B0604020202020204" pitchFamily="34" charset="0"/>
              </a:rPr>
              <a:t> hakikatleri kabullenmesi kolaylaşır ve teslimiyeti artar; öte yandan, inancı güçlendikçe de kulluk şuuru ve </a:t>
            </a:r>
            <a:r>
              <a:rPr lang="tr-TR" sz="2800" dirty="0" err="1">
                <a:latin typeface="Arial" panose="020B0604020202020204" pitchFamily="34" charset="0"/>
                <a:cs typeface="Arial" panose="020B0604020202020204" pitchFamily="34" charset="0"/>
              </a:rPr>
              <a:t>tevazusu</a:t>
            </a:r>
            <a:r>
              <a:rPr lang="tr-TR" sz="2800" dirty="0">
                <a:latin typeface="Arial" panose="020B0604020202020204" pitchFamily="34" charset="0"/>
                <a:cs typeface="Arial" panose="020B0604020202020204" pitchFamily="34" charset="0"/>
              </a:rPr>
              <a:t> o nispette güçlenir</a:t>
            </a:r>
            <a:r>
              <a:rPr lang="tr-TR" sz="2800" dirty="0" smtClean="0">
                <a:latin typeface="Arial" panose="020B0604020202020204" pitchFamily="34" charset="0"/>
                <a:cs typeface="Arial" panose="020B0604020202020204" pitchFamily="34" charset="0"/>
              </a:rPr>
              <a:t>.</a:t>
            </a:r>
            <a:endParaRPr lang="tr-TR" sz="2800" dirty="0" smtClean="0">
              <a:latin typeface="Arial" panose="020B0604020202020204" pitchFamily="34" charset="0"/>
              <a:cs typeface="Arial" panose="020B0604020202020204" pitchFamily="34" charset="0"/>
            </a:endParaRPr>
          </a:p>
          <a:p>
            <a:pPr algn="just">
              <a:lnSpc>
                <a:spcPct val="150000"/>
              </a:lnSpc>
            </a:pPr>
            <a:r>
              <a:rPr lang="tr-TR" sz="2800" dirty="0" smtClean="0">
                <a:latin typeface="Arial" panose="020B0604020202020204" pitchFamily="34" charset="0"/>
                <a:cs typeface="Arial" panose="020B0604020202020204" pitchFamily="34" charset="0"/>
              </a:rPr>
              <a:t>  </a:t>
            </a:r>
            <a:r>
              <a:rPr lang="tr-TR" dirty="0" smtClean="0">
                <a:latin typeface="Arial" panose="020B0604020202020204" pitchFamily="34" charset="0"/>
                <a:cs typeface="Arial" panose="020B0604020202020204" pitchFamily="34" charset="0"/>
              </a:rPr>
              <a:t/>
            </a:r>
            <a:br>
              <a:rPr lang="tr-TR" dirty="0" smtClean="0">
                <a:latin typeface="Arial" panose="020B0604020202020204" pitchFamily="34" charset="0"/>
                <a:cs typeface="Arial" panose="020B0604020202020204" pitchFamily="34" charset="0"/>
              </a:rPr>
            </a:br>
            <a:r>
              <a:rPr lang="tr-TR" sz="2000" dirty="0" smtClean="0"/>
              <a:t/>
            </a:r>
            <a:br>
              <a:rPr lang="tr-TR" sz="2000" dirty="0" smtClean="0"/>
            </a:br>
            <a:endParaRPr lang="tr-TR" dirty="0"/>
          </a:p>
        </p:txBody>
      </p:sp>
      <p:graphicFrame>
        <p:nvGraphicFramePr>
          <p:cNvPr id="2" name="Diyagram 1"/>
          <p:cNvGraphicFramePr/>
          <p:nvPr>
            <p:extLst>
              <p:ext uri="{D42A27DB-BD31-4B8C-83A1-F6EECF244321}">
                <p14:modId xmlns:p14="http://schemas.microsoft.com/office/powerpoint/2010/main" val="2301801280"/>
              </p:ext>
            </p:extLst>
          </p:nvPr>
        </p:nvGraphicFramePr>
        <p:xfrm>
          <a:off x="1780445" y="903085"/>
          <a:ext cx="6682762" cy="379327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6613750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1203223" y="658226"/>
            <a:ext cx="8208912" cy="1008112"/>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KİBİR, İMANA EN BÜYÜK ENGELDİR</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08764" y="2043953"/>
            <a:ext cx="9997830" cy="5632311"/>
          </a:xfrm>
          <a:prstGeom prst="rect">
            <a:avLst/>
          </a:prstGeom>
          <a:noFill/>
        </p:spPr>
        <p:txBody>
          <a:bodyPr wrap="square" rtlCol="0">
            <a:spAutoFit/>
          </a:bodyPr>
          <a:lstStyle/>
          <a:p>
            <a:pPr>
              <a:lnSpc>
                <a:spcPct val="150000"/>
              </a:lnSpc>
            </a:pPr>
            <a:r>
              <a:rPr lang="tr-TR" sz="2400" dirty="0" smtClean="0">
                <a:latin typeface="Arial" panose="020B0604020202020204" pitchFamily="34" charset="0"/>
                <a:cs typeface="Arial" panose="020B0604020202020204" pitchFamily="34" charset="0"/>
              </a:rPr>
              <a:t>“</a:t>
            </a:r>
            <a:r>
              <a:rPr lang="tr-TR" sz="2400" dirty="0">
                <a:latin typeface="Arial" panose="020B0604020202020204" pitchFamily="34" charset="0"/>
                <a:cs typeface="Arial" panose="020B0604020202020204" pitchFamily="34" charset="0"/>
              </a:rPr>
              <a:t>Yeryüzünde haksız yere böbürlenenleri </a:t>
            </a:r>
            <a:r>
              <a:rPr lang="tr-TR" sz="2400" dirty="0" err="1">
                <a:latin typeface="Arial" panose="020B0604020202020204" pitchFamily="34" charset="0"/>
                <a:cs typeface="Arial" panose="020B0604020202020204" pitchFamily="34" charset="0"/>
              </a:rPr>
              <a:t>âyetlerimden</a:t>
            </a:r>
            <a:r>
              <a:rPr lang="tr-TR" sz="2400" dirty="0">
                <a:latin typeface="Arial" panose="020B0604020202020204" pitchFamily="34" charset="0"/>
                <a:cs typeface="Arial" panose="020B0604020202020204" pitchFamily="34" charset="0"/>
              </a:rPr>
              <a:t> mahrum edeceğim. Onlar, bütün </a:t>
            </a:r>
            <a:r>
              <a:rPr lang="tr-TR" sz="2400" dirty="0" err="1">
                <a:latin typeface="Arial" panose="020B0604020202020204" pitchFamily="34" charset="0"/>
                <a:cs typeface="Arial" panose="020B0604020202020204" pitchFamily="34" charset="0"/>
              </a:rPr>
              <a:t>mûcizeleri</a:t>
            </a:r>
            <a:r>
              <a:rPr lang="tr-TR" sz="2400" dirty="0">
                <a:latin typeface="Arial" panose="020B0604020202020204" pitchFamily="34" charset="0"/>
                <a:cs typeface="Arial" panose="020B0604020202020204" pitchFamily="34" charset="0"/>
              </a:rPr>
              <a:t> görseler de iman </a:t>
            </a:r>
            <a:r>
              <a:rPr lang="tr-TR" sz="2400" dirty="0" smtClean="0">
                <a:latin typeface="Arial" panose="020B0604020202020204" pitchFamily="34" charset="0"/>
                <a:cs typeface="Arial" panose="020B0604020202020204" pitchFamily="34" charset="0"/>
              </a:rPr>
              <a:t>etmezler..» </a:t>
            </a:r>
            <a:r>
              <a:rPr lang="tr-TR" sz="2400" dirty="0" err="1" smtClean="0">
                <a:latin typeface="Arial" panose="020B0604020202020204" pitchFamily="34" charset="0"/>
                <a:cs typeface="Arial" panose="020B0604020202020204" pitchFamily="34" charset="0"/>
              </a:rPr>
              <a:t>Aʿraf</a:t>
            </a:r>
            <a:r>
              <a:rPr lang="tr-TR" sz="2400" dirty="0" smtClean="0">
                <a:latin typeface="Arial" panose="020B0604020202020204" pitchFamily="34" charset="0"/>
                <a:cs typeface="Arial" panose="020B0604020202020204" pitchFamily="34" charset="0"/>
              </a:rPr>
              <a:t> 146</a:t>
            </a:r>
          </a:p>
          <a:p>
            <a:pPr>
              <a:lnSpc>
                <a:spcPct val="150000"/>
              </a:lnSpc>
            </a:pPr>
            <a:r>
              <a:rPr lang="tr-TR" sz="2400" dirty="0">
                <a:latin typeface="Arial" panose="020B0604020202020204" pitchFamily="34" charset="0"/>
                <a:cs typeface="Arial" panose="020B0604020202020204" pitchFamily="34" charset="0"/>
              </a:rPr>
              <a:t>“Allah, kendini beğenmiş her zorbanın kalbini işte böyle mühürler.” </a:t>
            </a:r>
            <a:r>
              <a:rPr lang="tr-TR" sz="2400" dirty="0" smtClean="0">
                <a:latin typeface="Arial" panose="020B0604020202020204" pitchFamily="34" charset="0"/>
                <a:cs typeface="Arial" panose="020B0604020202020204" pitchFamily="34" charset="0"/>
              </a:rPr>
              <a:t>Mümin 35</a:t>
            </a:r>
          </a:p>
          <a:p>
            <a:pPr>
              <a:lnSpc>
                <a:spcPct val="150000"/>
              </a:lnSpc>
            </a:pPr>
            <a:r>
              <a:rPr lang="tr-TR" sz="2400" dirty="0">
                <a:latin typeface="Arial" panose="020B0604020202020204" pitchFamily="34" charset="0"/>
                <a:cs typeface="Arial" panose="020B0604020202020204" pitchFamily="34" charset="0"/>
              </a:rPr>
              <a:t>“Şöyle cevap verdiler: Seni toplumun en aşağı kesiminin izlediğini göre göre sana iman eder miyiz!” </a:t>
            </a:r>
            <a:r>
              <a:rPr lang="tr-TR" sz="2400" dirty="0" err="1" smtClean="0">
                <a:latin typeface="Arial" panose="020B0604020202020204" pitchFamily="34" charset="0"/>
                <a:cs typeface="Arial" panose="020B0604020202020204" pitchFamily="34" charset="0"/>
              </a:rPr>
              <a:t>Şuarâ</a:t>
            </a:r>
            <a:r>
              <a:rPr lang="tr-TR" sz="2400" dirty="0" smtClean="0">
                <a:latin typeface="Arial" panose="020B0604020202020204" pitchFamily="34" charset="0"/>
                <a:cs typeface="Arial" panose="020B0604020202020204" pitchFamily="34" charset="0"/>
              </a:rPr>
              <a:t> 111</a:t>
            </a:r>
            <a:r>
              <a:rPr lang="tr-TR" sz="2400" dirty="0">
                <a:latin typeface="Arial" panose="020B0604020202020204" pitchFamily="34" charset="0"/>
                <a:cs typeface="Arial" panose="020B0604020202020204" pitchFamily="34" charset="0"/>
              </a:rPr>
              <a:t>.</a:t>
            </a:r>
            <a:endParaRPr lang="en-US" sz="2400" dirty="0">
              <a:latin typeface="Arial" panose="020B0604020202020204" pitchFamily="34" charset="0"/>
              <a:cs typeface="Arial" panose="020B0604020202020204" pitchFamily="34" charset="0"/>
            </a:endParaRPr>
          </a:p>
          <a:p>
            <a:pPr>
              <a:lnSpc>
                <a:spcPct val="150000"/>
              </a:lnSpc>
            </a:pPr>
            <a:r>
              <a:rPr lang="tr-TR" sz="2400" dirty="0" smtClean="0">
                <a:latin typeface="Arial" panose="020B0604020202020204" pitchFamily="34" charset="0"/>
                <a:cs typeface="Arial" panose="020B0604020202020204" pitchFamily="34" charset="0"/>
              </a:rPr>
              <a:t/>
            </a:r>
            <a:br>
              <a:rPr lang="tr-TR" sz="2400" dirty="0" smtClean="0">
                <a:latin typeface="Arial" panose="020B0604020202020204" pitchFamily="34" charset="0"/>
                <a:cs typeface="Arial" panose="020B0604020202020204" pitchFamily="34" charset="0"/>
              </a:rPr>
            </a:br>
            <a:r>
              <a:rPr lang="tr-TR" sz="2400" dirty="0"/>
              <a:t/>
            </a:r>
            <a:br>
              <a:rPr lang="tr-TR" sz="2400" dirty="0"/>
            </a:br>
            <a:endParaRPr lang="tr-TR" sz="2400"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18180508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1146425" y="658226"/>
            <a:ext cx="8208912" cy="1008112"/>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İMANIN GAYESİ</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34890" y="2004764"/>
            <a:ext cx="9932516" cy="4201150"/>
          </a:xfrm>
          <a:prstGeom prst="rect">
            <a:avLst/>
          </a:prstGeom>
          <a:noFill/>
        </p:spPr>
        <p:txBody>
          <a:bodyPr wrap="square" rtlCol="0">
            <a:spAutoFit/>
          </a:bodyPr>
          <a:lstStyle/>
          <a:p>
            <a:pPr>
              <a:lnSpc>
                <a:spcPct val="150000"/>
              </a:lnSpc>
            </a:pPr>
            <a:r>
              <a:rPr lang="tr-TR" sz="2400" dirty="0" smtClean="0">
                <a:latin typeface="Arial" panose="020B0604020202020204" pitchFamily="34" charset="0"/>
                <a:cs typeface="Arial" panose="020B0604020202020204" pitchFamily="34" charset="0"/>
              </a:rPr>
              <a:t>Firavun: «ben </a:t>
            </a:r>
            <a:r>
              <a:rPr lang="tr-TR" sz="2400" dirty="0">
                <a:latin typeface="Arial" panose="020B0604020202020204" pitchFamily="34" charset="0"/>
                <a:cs typeface="Arial" panose="020B0604020202020204" pitchFamily="34" charset="0"/>
              </a:rPr>
              <a:t>bu değersiz, neredeyse söylediğini anlatmaktan âciz adamdan daha iyi değil miyim?” </a:t>
            </a:r>
            <a:r>
              <a:rPr lang="tr-TR" sz="2400" dirty="0" err="1" smtClean="0">
                <a:latin typeface="Arial" panose="020B0604020202020204" pitchFamily="34" charset="0"/>
                <a:cs typeface="Arial" panose="020B0604020202020204" pitchFamily="34" charset="0"/>
              </a:rPr>
              <a:t>Zuhruf</a:t>
            </a:r>
            <a:r>
              <a:rPr lang="tr-TR" sz="2400" dirty="0" smtClean="0">
                <a:latin typeface="Arial" panose="020B0604020202020204" pitchFamily="34" charset="0"/>
                <a:cs typeface="Arial" panose="020B0604020202020204" pitchFamily="34" charset="0"/>
              </a:rPr>
              <a:t> 52</a:t>
            </a:r>
          </a:p>
          <a:p>
            <a:pPr>
              <a:lnSpc>
                <a:spcPct val="150000"/>
              </a:lnSpc>
            </a:pPr>
            <a:r>
              <a:rPr lang="tr-TR" dirty="0"/>
              <a:t>“</a:t>
            </a:r>
            <a:r>
              <a:rPr lang="tr-TR" sz="2400" dirty="0">
                <a:latin typeface="Arial" panose="020B0604020202020204" pitchFamily="34" charset="0"/>
                <a:cs typeface="Arial" panose="020B0604020202020204" pitchFamily="34" charset="0"/>
              </a:rPr>
              <a:t>Meleklere, “Âdem’e secde edin” dediğimizde </a:t>
            </a:r>
            <a:r>
              <a:rPr lang="tr-TR" sz="2400" dirty="0" err="1">
                <a:latin typeface="Arial" panose="020B0604020202020204" pitchFamily="34" charset="0"/>
                <a:cs typeface="Arial" panose="020B0604020202020204" pitchFamily="34" charset="0"/>
              </a:rPr>
              <a:t>İblîs</a:t>
            </a:r>
            <a:r>
              <a:rPr lang="tr-TR" sz="2400" dirty="0">
                <a:latin typeface="Arial" panose="020B0604020202020204" pitchFamily="34" charset="0"/>
                <a:cs typeface="Arial" panose="020B0604020202020204" pitchFamily="34" charset="0"/>
              </a:rPr>
              <a:t> dışındakiler derhal secde ettiler; o direndi, </a:t>
            </a:r>
            <a:r>
              <a:rPr lang="tr-TR" sz="2400" b="1" u="sng" dirty="0">
                <a:latin typeface="Arial" panose="020B0604020202020204" pitchFamily="34" charset="0"/>
                <a:cs typeface="Arial" panose="020B0604020202020204" pitchFamily="34" charset="0"/>
              </a:rPr>
              <a:t>büyüklendi ve kâfirlerden oldu</a:t>
            </a:r>
            <a:r>
              <a:rPr lang="tr-TR" sz="2400" dirty="0" smtClean="0">
                <a:latin typeface="Arial" panose="020B0604020202020204" pitchFamily="34" charset="0"/>
                <a:cs typeface="Arial" panose="020B0604020202020204" pitchFamily="34" charset="0"/>
              </a:rPr>
              <a:t>.” Bakara 34</a:t>
            </a:r>
            <a:endParaRPr lang="en-US" sz="2400" dirty="0">
              <a:latin typeface="Arial" panose="020B0604020202020204" pitchFamily="34" charset="0"/>
              <a:cs typeface="Arial" panose="020B0604020202020204" pitchFamily="34" charset="0"/>
            </a:endParaRPr>
          </a:p>
          <a:p>
            <a:pPr>
              <a:lnSpc>
                <a:spcPct val="150000"/>
              </a:lnSpc>
            </a:pPr>
            <a:r>
              <a:rPr lang="tr-TR" sz="2200" dirty="0" smtClean="0">
                <a:latin typeface="Arial" panose="020B0604020202020204" pitchFamily="34" charset="0"/>
                <a:cs typeface="Arial" panose="020B0604020202020204" pitchFamily="34" charset="0"/>
              </a:rPr>
              <a:t>Not: Yaratılanlara </a:t>
            </a:r>
            <a:r>
              <a:rPr lang="tr-TR" sz="2200" dirty="0">
                <a:latin typeface="Arial" panose="020B0604020202020204" pitchFamily="34" charset="0"/>
                <a:cs typeface="Arial" panose="020B0604020202020204" pitchFamily="34" charset="0"/>
              </a:rPr>
              <a:t>karşı </a:t>
            </a:r>
            <a:r>
              <a:rPr lang="tr-TR" sz="2200" dirty="0" smtClean="0">
                <a:latin typeface="Arial" panose="020B0604020202020204" pitchFamily="34" charset="0"/>
                <a:cs typeface="Arial" panose="020B0604020202020204" pitchFamily="34" charset="0"/>
              </a:rPr>
              <a:t>büyüklenme </a:t>
            </a:r>
            <a:r>
              <a:rPr lang="tr-TR" sz="2200" dirty="0">
                <a:latin typeface="Arial" panose="020B0604020202020204" pitchFamily="34" charset="0"/>
                <a:cs typeface="Arial" panose="020B0604020202020204" pitchFamily="34" charset="0"/>
              </a:rPr>
              <a:t>(kendini Hz. Adem’den hayırlı </a:t>
            </a:r>
            <a:r>
              <a:rPr lang="tr-TR" sz="2200" dirty="0" smtClean="0">
                <a:latin typeface="Arial" panose="020B0604020202020204" pitchFamily="34" charset="0"/>
                <a:cs typeface="Arial" panose="020B0604020202020204" pitchFamily="34" charset="0"/>
              </a:rPr>
              <a:t>görme), </a:t>
            </a:r>
            <a:r>
              <a:rPr lang="tr-TR" sz="2200" dirty="0">
                <a:latin typeface="Arial" panose="020B0604020202020204" pitchFamily="34" charset="0"/>
                <a:cs typeface="Arial" panose="020B0604020202020204" pitchFamily="34" charset="0"/>
              </a:rPr>
              <a:t>Yaratan’a karşı büyüklenmeye ve böylece emrine </a:t>
            </a:r>
            <a:r>
              <a:rPr lang="tr-TR" sz="2200" dirty="0" smtClean="0">
                <a:latin typeface="Arial" panose="020B0604020202020204" pitchFamily="34" charset="0"/>
                <a:cs typeface="Arial" panose="020B0604020202020204" pitchFamily="34" charset="0"/>
              </a:rPr>
              <a:t>muhalefete yol açıyor. </a:t>
            </a:r>
            <a:r>
              <a:rPr lang="tr-TR" sz="2000" dirty="0" smtClean="0">
                <a:latin typeface="Arial" panose="020B0604020202020204" pitchFamily="34" charset="0"/>
                <a:cs typeface="Arial" panose="020B0604020202020204" pitchFamily="34" charset="0"/>
              </a:rPr>
              <a:t/>
            </a:r>
            <a:br>
              <a:rPr lang="tr-TR" sz="2000" dirty="0" smtClean="0">
                <a:latin typeface="Arial" panose="020B0604020202020204" pitchFamily="34" charset="0"/>
                <a:cs typeface="Arial" panose="020B0604020202020204" pitchFamily="34" charset="0"/>
              </a:rPr>
            </a:br>
            <a:r>
              <a:rPr lang="tr-TR" sz="2000" dirty="0"/>
              <a:t/>
            </a:r>
            <a:br>
              <a:rPr lang="tr-TR" sz="2000" dirty="0"/>
            </a:b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1510046997"/>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1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1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1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1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1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1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1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1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1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1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2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2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2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2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2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3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3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3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3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3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3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3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3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3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3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4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4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4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4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4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4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4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4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4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4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5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5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eması">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Şeritli">
  <a:themeElements>
    <a:clrScheme name="Mavi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Şeritli">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Şeritli">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B7CF026C-957E-4F4E-893C-D02C23AB6317}"/>
    </a:ext>
  </a:ext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2885</TotalTime>
  <Words>1340</Words>
  <Application>Microsoft Office PowerPoint</Application>
  <PresentationFormat>Özel</PresentationFormat>
  <Paragraphs>130</Paragraphs>
  <Slides>28</Slides>
  <Notes>0</Notes>
  <HiddenSlides>0</HiddenSlides>
  <MMClips>0</MMClips>
  <ScaleCrop>false</ScaleCrop>
  <HeadingPairs>
    <vt:vector size="6" baseType="variant">
      <vt:variant>
        <vt:lpstr>Kullanılan Yazı Tipleri</vt:lpstr>
      </vt:variant>
      <vt:variant>
        <vt:i4>8</vt:i4>
      </vt:variant>
      <vt:variant>
        <vt:lpstr>Tema</vt:lpstr>
      </vt:variant>
      <vt:variant>
        <vt:i4>2</vt:i4>
      </vt:variant>
      <vt:variant>
        <vt:lpstr>Slayt Başlıkları</vt:lpstr>
      </vt:variant>
      <vt:variant>
        <vt:i4>28</vt:i4>
      </vt:variant>
    </vt:vector>
  </HeadingPairs>
  <TitlesOfParts>
    <vt:vector size="38" baseType="lpstr">
      <vt:lpstr>Arial</vt:lpstr>
      <vt:lpstr>Calibri</vt:lpstr>
      <vt:lpstr>Calibri Light</vt:lpstr>
      <vt:lpstr>Corbel</vt:lpstr>
      <vt:lpstr>Shonar Bangla</vt:lpstr>
      <vt:lpstr>Tahoma</vt:lpstr>
      <vt:lpstr>Traditional Arabic</vt:lpstr>
      <vt:lpstr>Wingdings</vt:lpstr>
      <vt:lpstr>Office Teması</vt:lpstr>
      <vt:lpstr>Şeritli</vt:lpstr>
      <vt:lpstr> İSİF 307 HADİS III  IV.HAFTA Dr. Mehmet ali çalgan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Adıyaman Üniversitesi  Enformatik Bölüm Başkanlığı  Uzaktan Eğitim  Bilgisayar Teknolojileri Dersi</dc:title>
  <dc:creator>Ferdi DOĞAN</dc:creator>
  <cp:lastModifiedBy>sony</cp:lastModifiedBy>
  <cp:revision>323</cp:revision>
  <dcterms:created xsi:type="dcterms:W3CDTF">2019-09-14T09:59:13Z</dcterms:created>
  <dcterms:modified xsi:type="dcterms:W3CDTF">2021-10-05T15:02:33Z</dcterms:modified>
</cp:coreProperties>
</file>