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  <p:sldMasterId id="2147483994" r:id="rId2"/>
  </p:sldMasterIdLst>
  <p:sldIdLst>
    <p:sldId id="256" r:id="rId3"/>
    <p:sldId id="258" r:id="rId4"/>
    <p:sldId id="330" r:id="rId5"/>
    <p:sldId id="287" r:id="rId6"/>
    <p:sldId id="288" r:id="rId7"/>
    <p:sldId id="309" r:id="rId8"/>
    <p:sldId id="308" r:id="rId9"/>
    <p:sldId id="310" r:id="rId10"/>
    <p:sldId id="311" r:id="rId11"/>
    <p:sldId id="269" r:id="rId12"/>
    <p:sldId id="312" r:id="rId13"/>
    <p:sldId id="313" r:id="rId14"/>
    <p:sldId id="314" r:id="rId15"/>
    <p:sldId id="315" r:id="rId16"/>
    <p:sldId id="291" r:id="rId17"/>
    <p:sldId id="317" r:id="rId18"/>
    <p:sldId id="326" r:id="rId19"/>
    <p:sldId id="325" r:id="rId20"/>
    <p:sldId id="327" r:id="rId21"/>
    <p:sldId id="307" r:id="rId22"/>
  </p:sldIdLst>
  <p:sldSz cx="10691813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642" y="204"/>
      </p:cViewPr>
      <p:guideLst>
        <p:guide orient="horz" pos="2160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477" y="1122363"/>
            <a:ext cx="8018860" cy="2387600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602038"/>
            <a:ext cx="8018860" cy="1655762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04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93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365125"/>
            <a:ext cx="2305422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365125"/>
            <a:ext cx="6782619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8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001" y="3887812"/>
            <a:ext cx="1069503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001" y="2059012"/>
            <a:ext cx="1069503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981" y="2166365"/>
            <a:ext cx="9863197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262" spc="132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16" y="3913632"/>
            <a:ext cx="10090399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754">
                <a:solidFill>
                  <a:srgbClr val="FFFFFF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754"/>
            </a:lvl3pPr>
            <a:lvl4pPr marL="1202893" indent="0" algn="ctr">
              <a:buNone/>
              <a:defRPr sz="1754"/>
            </a:lvl4pPr>
            <a:lvl5pPr marL="1603858" indent="0" algn="ctr">
              <a:buNone/>
              <a:defRPr sz="1754"/>
            </a:lvl5pPr>
            <a:lvl6pPr marL="2004822" indent="0" algn="ctr">
              <a:buNone/>
              <a:defRPr sz="1754"/>
            </a:lvl6pPr>
            <a:lvl7pPr marL="2405786" indent="0" algn="ctr">
              <a:buNone/>
              <a:defRPr sz="1754"/>
            </a:lvl7pPr>
            <a:lvl8pPr marL="2806751" indent="0" algn="ctr">
              <a:buNone/>
              <a:defRPr sz="1754"/>
            </a:lvl8pPr>
            <a:lvl9pPr marL="3207715" indent="0" algn="ctr">
              <a:buNone/>
              <a:defRPr sz="1754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375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186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001" y="2059012"/>
            <a:ext cx="1069503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001" y="3887812"/>
            <a:ext cx="1069503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81" y="2167128"/>
            <a:ext cx="9863197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5262" b="0" spc="132" baseline="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16" y="3913212"/>
            <a:ext cx="1008772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54">
                <a:solidFill>
                  <a:srgbClr val="FFFFFF"/>
                </a:solidFill>
              </a:defRPr>
            </a:lvl1pPr>
            <a:lvl2pPr marL="40096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570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7030" y="2011680"/>
            <a:ext cx="4169807" cy="4206240"/>
          </a:xfrm>
        </p:spPr>
        <p:txBody>
          <a:bodyPr/>
          <a:lstStyle>
            <a:lvl1pPr>
              <a:defRPr sz="1929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3761" y="2011680"/>
            <a:ext cx="4169807" cy="4206240"/>
          </a:xfrm>
        </p:spPr>
        <p:txBody>
          <a:bodyPr/>
          <a:lstStyle>
            <a:lvl1pPr>
              <a:defRPr sz="1929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236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8490" y="1913470"/>
            <a:ext cx="4169807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842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8490" y="2656566"/>
            <a:ext cx="4169807" cy="3566160"/>
          </a:xfrm>
        </p:spPr>
        <p:txBody>
          <a:bodyPr/>
          <a:lstStyle>
            <a:lvl1pPr>
              <a:defRPr sz="1929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4497" y="1913470"/>
            <a:ext cx="4169807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842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4497" y="2656564"/>
            <a:ext cx="4169807" cy="3566160"/>
          </a:xfrm>
        </p:spPr>
        <p:txBody>
          <a:bodyPr/>
          <a:lstStyle>
            <a:lvl1pPr>
              <a:defRPr sz="1929"/>
            </a:lvl1pPr>
            <a:lvl2pPr>
              <a:defRPr sz="1754"/>
            </a:lvl2pPr>
            <a:lvl3pPr>
              <a:defRPr sz="1579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887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75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65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490" y="2120054"/>
            <a:ext cx="5372636" cy="4114800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0608" y="2147487"/>
            <a:ext cx="2806601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579"/>
            </a:lvl1pPr>
            <a:lvl2pPr marL="400964" indent="0">
              <a:buNone/>
              <a:defRPr sz="1052"/>
            </a:lvl2pPr>
            <a:lvl3pPr marL="801929" indent="0">
              <a:buNone/>
              <a:defRPr sz="877"/>
            </a:lvl3pPr>
            <a:lvl4pPr marL="1202893" indent="0">
              <a:buNone/>
              <a:defRPr sz="789"/>
            </a:lvl4pPr>
            <a:lvl5pPr marL="1603858" indent="0">
              <a:buNone/>
              <a:defRPr sz="789"/>
            </a:lvl5pPr>
            <a:lvl6pPr marL="2004822" indent="0">
              <a:buNone/>
              <a:defRPr sz="789"/>
            </a:lvl6pPr>
            <a:lvl7pPr marL="2405786" indent="0">
              <a:buNone/>
              <a:defRPr sz="789"/>
            </a:lvl7pPr>
            <a:lvl8pPr marL="2806751" indent="0">
              <a:buNone/>
              <a:defRPr sz="789"/>
            </a:lvl8pPr>
            <a:lvl9pPr marL="3207715" indent="0">
              <a:buNone/>
              <a:defRPr sz="789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63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557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2640" y="2211494"/>
            <a:ext cx="5372636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806">
                <a:solidFill>
                  <a:schemeClr val="tx1">
                    <a:lumMod val="50000"/>
                  </a:schemeClr>
                </a:solidFill>
              </a:defRPr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2068" y="2150621"/>
            <a:ext cx="2806601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579"/>
            </a:lvl1pPr>
            <a:lvl2pPr marL="400964" indent="0">
              <a:buNone/>
              <a:defRPr sz="1052"/>
            </a:lvl2pPr>
            <a:lvl3pPr marL="801929" indent="0">
              <a:buNone/>
              <a:defRPr sz="877"/>
            </a:lvl3pPr>
            <a:lvl4pPr marL="1202893" indent="0">
              <a:buNone/>
              <a:defRPr sz="789"/>
            </a:lvl4pPr>
            <a:lvl5pPr marL="1603858" indent="0">
              <a:buNone/>
              <a:defRPr sz="789"/>
            </a:lvl5pPr>
            <a:lvl6pPr marL="2004822" indent="0">
              <a:buNone/>
              <a:defRPr sz="789"/>
            </a:lvl6pPr>
            <a:lvl7pPr marL="2405786" indent="0">
              <a:buNone/>
              <a:defRPr sz="789"/>
            </a:lvl7pPr>
            <a:lvl8pPr marL="2806751" indent="0">
              <a:buNone/>
              <a:defRPr sz="789"/>
            </a:lvl8pPr>
            <a:lvl9pPr marL="3207715" indent="0">
              <a:buNone/>
              <a:defRPr sz="789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348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382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09514" y="0"/>
            <a:ext cx="240565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3438" y="274638"/>
            <a:ext cx="2106775" cy="58975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274638"/>
            <a:ext cx="6992203" cy="58975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6422855"/>
            <a:ext cx="2405654" cy="365125"/>
          </a:xfrm>
        </p:spPr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11494" y="6422855"/>
            <a:ext cx="375306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9686" y="6422855"/>
            <a:ext cx="771507" cy="365125"/>
          </a:xfrm>
        </p:spPr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72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3" y="1709739"/>
            <a:ext cx="9221689" cy="2852737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3" y="4589464"/>
            <a:ext cx="9221689" cy="1500187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52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1825625"/>
            <a:ext cx="4544021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1825625"/>
            <a:ext cx="4544021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00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365126"/>
            <a:ext cx="9221689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681163"/>
            <a:ext cx="4523138" cy="82391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505075"/>
            <a:ext cx="452313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0" y="1681163"/>
            <a:ext cx="4545413" cy="823912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0" y="2505075"/>
            <a:ext cx="4545413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4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69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648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57200"/>
            <a:ext cx="3448388" cy="1600200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987426"/>
            <a:ext cx="5412730" cy="4873625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057400"/>
            <a:ext cx="3448388" cy="3811588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41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57200"/>
            <a:ext cx="3448388" cy="1600200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987426"/>
            <a:ext cx="5412730" cy="4873625"/>
          </a:xfrm>
        </p:spPr>
        <p:txBody>
          <a:bodyPr anchor="t"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057400"/>
            <a:ext cx="3448388" cy="3811588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029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365126"/>
            <a:ext cx="92216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1825625"/>
            <a:ext cx="92216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6356351"/>
            <a:ext cx="2405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6356351"/>
            <a:ext cx="3608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6356351"/>
            <a:ext cx="2405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79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" y="176109"/>
            <a:ext cx="10689140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4904" y="284176"/>
            <a:ext cx="85801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904" y="2011680"/>
            <a:ext cx="85801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4331" y="6422855"/>
            <a:ext cx="26316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921">
                <a:solidFill>
                  <a:schemeClr val="tx1"/>
                </a:solidFill>
              </a:defRPr>
            </a:lvl1pPr>
          </a:lstStyle>
          <a:p>
            <a:fld id="{D06DE85E-D9ED-4BD3-B93A-FEBB02327D0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7843" y="6422855"/>
            <a:ext cx="442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380" y="6422855"/>
            <a:ext cx="829829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052" b="0">
                <a:solidFill>
                  <a:schemeClr val="tx1"/>
                </a:solidFill>
              </a:defRPr>
            </a:lvl1pPr>
          </a:lstStyle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185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l" defTabSz="801929" rtl="0" eaLnBrk="1" latinLnBrk="0" hangingPunct="1">
        <a:lnSpc>
          <a:spcPct val="85000"/>
        </a:lnSpc>
        <a:spcBef>
          <a:spcPct val="0"/>
        </a:spcBef>
        <a:buNone/>
        <a:defRPr sz="3508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60386" indent="-160386" algn="l" defTabSz="801929" rtl="0" eaLnBrk="1" latinLnBrk="0" hangingPunct="1">
        <a:lnSpc>
          <a:spcPct val="90000"/>
        </a:lnSpc>
        <a:spcBef>
          <a:spcPts val="1052"/>
        </a:spcBef>
        <a:spcAft>
          <a:spcPts val="175"/>
        </a:spcAft>
        <a:buClr>
          <a:schemeClr val="tx1"/>
        </a:buClr>
        <a:buFont typeface="Wingdings" pitchFamily="2" charset="2"/>
        <a:buChar char=""/>
        <a:defRPr sz="1929" kern="1200">
          <a:solidFill>
            <a:schemeClr val="tx1"/>
          </a:solidFill>
          <a:latin typeface="+mn-lt"/>
          <a:ea typeface="+mn-ea"/>
          <a:cs typeface="+mn-cs"/>
        </a:defRPr>
      </a:lvl1pPr>
      <a:lvl2pPr marL="360868" indent="-160386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561350" indent="-160386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761832" indent="-160386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962315" indent="-160386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126594" indent="-200482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1290769" indent="-200482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1428633" indent="-200482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1584037" indent="-200482" algn="l" defTabSz="801929" rtl="0" eaLnBrk="1" latinLnBrk="0" hangingPunct="1">
        <a:lnSpc>
          <a:spcPct val="90000"/>
        </a:lnSpc>
        <a:spcBef>
          <a:spcPts val="175"/>
        </a:spcBef>
        <a:spcAft>
          <a:spcPts val="351"/>
        </a:spcAft>
        <a:buClr>
          <a:schemeClr val="tx1"/>
        </a:buClr>
        <a:buFont typeface="Wingdings" pitchFamily="2" charset="2"/>
        <a:buChar char="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" y="0"/>
            <a:ext cx="10692000" cy="6876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2078182"/>
            <a:ext cx="10691812" cy="218368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cs typeface="Arial" panose="020B0604020202020204" pitchFamily="34" charset="0"/>
              </a:rPr>
              <a:t>İSİF108 HADİS İLİMLERİ VE USULÜ-II </a:t>
            </a:r>
            <a:r>
              <a:rPr lang="tr-TR" sz="2800" b="1" dirty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tr-TR" sz="28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tr-TR" sz="2800" b="1" dirty="0" smtClean="0">
                <a:cs typeface="Arial" panose="020B0604020202020204" pitchFamily="34" charset="0"/>
              </a:rPr>
              <a:t>III. Hafta</a:t>
            </a:r>
            <a:br>
              <a:rPr lang="tr-TR" sz="2800" b="1" dirty="0" smtClean="0">
                <a:cs typeface="Arial" panose="020B0604020202020204" pitchFamily="34" charset="0"/>
              </a:rPr>
            </a:br>
            <a:r>
              <a:rPr lang="tr-TR" sz="2800" b="1" dirty="0">
                <a:cs typeface="Arial" panose="020B0604020202020204" pitchFamily="34" charset="0"/>
              </a:rPr>
              <a:t/>
            </a:r>
            <a:br>
              <a:rPr lang="tr-TR" sz="2800" b="1" dirty="0">
                <a:cs typeface="Arial" panose="020B0604020202020204" pitchFamily="34" charset="0"/>
              </a:rPr>
            </a:br>
            <a:endParaRPr lang="tr-TR" sz="2800" b="1" dirty="0"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99011" y="3870038"/>
            <a:ext cx="9277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Senedindeki Kopukluk Sebebiyle </a:t>
            </a:r>
            <a:r>
              <a:rPr lang="tr-T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Zayıf Hadis Çeşitleri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5" name="Altbilgi Yer Tutucusu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MUNKATI HADİS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345905" y="2255215"/>
            <a:ext cx="51228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İsnâddaki sahâbî râviden sonra bir veya peşpeşe olmamak şartıyla iki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râvisi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atlanmış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olan hadise, munkatı hadis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denir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Munkatı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hadis, bütün âlimlere göre zayıftır. Zayıflık,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senedden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düşmüş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olan veya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adı açıkça söylenmeyen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râvinin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hâlinin bilinmemesinden kaynaklanmaktadır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5215"/>
            <a:ext cx="5235668" cy="46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1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MU‘DAL HADİS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765" y="2525005"/>
            <a:ext cx="4987636" cy="373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Senedinden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peş peşe iki veya daha fazla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râvinin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düştüğü hadise,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mu’dal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hadis denir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Peş peşe iki veya daha fazla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râvi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düşmesinin, senedin başında, ortasında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sonunda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olması arasında herhangi bir fark yoktur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Mu’dal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hadis,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isnâdından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iki veya daha fazla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râvi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düştüğü için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mürsel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munkatı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hadisten daha zayıftır.</a:t>
            </a: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93" y="2343167"/>
            <a:ext cx="4609937" cy="409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9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MU‘ALLAK HADİS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98764" y="2730472"/>
            <a:ext cx="45187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İsnâdının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başından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veya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peşpeşe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daha fazla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râvisi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düşürülerek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daha yukarıdaki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râviden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nakledilen hadise,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mu’allak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hadis denir.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İsnâdın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başı,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hadis kitabının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müellifinin tarafıdır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67" y="2676893"/>
            <a:ext cx="3869130" cy="26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9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694793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MU‘ALLAK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HADİS ÖRNEĞİ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0" y="1602483"/>
            <a:ext cx="9797209" cy="387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423854" y="5419313"/>
            <a:ext cx="9493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Buhârî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160 yılında vefat eden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Behz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Hakîm’e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yetişmemiştir,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dolayısıyla aralarında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başka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râvi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râviler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vardır ki onları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senedde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zikretmemiştir.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19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BUHARİ’NİN MUALLAKLARI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38731" y="2431221"/>
            <a:ext cx="98143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Buhârî’nin el-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Câmiu’s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-Sahih adlı eserinde 1341 adet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mu‘allak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hadis bulunmaktadır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Ancak o, bu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mu’allak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hadisleri bâb/konu başlıklarında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zikretmiştir.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Buhârî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bunlardan 160’ı hariç diğerlerini eserinin diğer yerlerinde muttasıl/tam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senedli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olarak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rivayet etmiştir. Ayrıca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İbn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Hacer, bu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mu’allak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hadislerin muttasıl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isnâdlarını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araştırıp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bularak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Tağlîku’t-ta’lîk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adlı eserinde zikretmiştir. Dolayısıyla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el-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Câmiu’s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Sahih’teki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mu’allakların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aslında muttasıl olduğu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ortaya konulmuştur. Buhârî’nin,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hadisleri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bâb başlıklarında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mu’allak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olarak zikretmesi, onun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senedleri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vererek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eserinin hacmini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büyütmemek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düşüncesinden kaynaklanmıştır.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MÜDELLES HADİS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86863" y="2215315"/>
            <a:ext cx="56622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kusuru veya genellikle hoş görülmeyen bir özelliği gizlenip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onların bulunmadığını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zannettirecek şekilde rivayet edilen hadise,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müdelles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hadis denir.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Hadisi, kusurunu gizleyerek rivayet etmeye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tedlîs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hadiste kusuru gizleyen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râviye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ise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müdellis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denir.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21" y="2676893"/>
            <a:ext cx="3869130" cy="26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0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92" y="585702"/>
            <a:ext cx="7209570" cy="62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65" y="1453661"/>
            <a:ext cx="499579" cy="72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53" y="2602523"/>
            <a:ext cx="620268" cy="7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98" y="3698405"/>
            <a:ext cx="490477" cy="88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93" y="4988167"/>
            <a:ext cx="549631" cy="77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9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69" y="92319"/>
            <a:ext cx="10923781" cy="676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9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2417268" y="900040"/>
            <a:ext cx="536685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Şeref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Kudat’ın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kitabından s.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6" y="1502521"/>
            <a:ext cx="10595756" cy="537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5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73" y="1594337"/>
            <a:ext cx="10384263" cy="490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8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46425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DERS İZLENCESİ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764" y="2318273"/>
            <a:ext cx="972589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Seneddeki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kopukluk sebebiyle Zayıf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Hadisler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Mürsel 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Munkatı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Mu’dal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Muallak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Müdelles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98764" y="2525005"/>
            <a:ext cx="9725891" cy="2880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sunumun hazırlanmasında Atatürk Üniversitesi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Açıköğretim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Fakültesi yayınlarından Hadis Tarihi ve Usulü kitabından ve Şeref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Kudat’ın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arapça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Hadis İlimleri ve Usulü kitabından istifade edilmiştir.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8724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8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Zayıf Hadisin Çeşitleri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93257" y="2525005"/>
            <a:ext cx="4471821" cy="492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Zayıf hadisler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isnâddaki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kopukluk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sebebiyle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mürsel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munkatı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mu‘dal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mu‘allak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müdelles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kısımlarına;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râvilerin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adalet veya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zabt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kusuru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sebebiyle ise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metrûk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münker</a:t>
            </a:r>
            <a:r>
              <a:rPr lang="tr-T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muallel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müdrec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maklûb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şâz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muzdarib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musahhaf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muharref</a:t>
            </a:r>
            <a:r>
              <a:rPr lang="tr-T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kısımlarına ayrılır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/>
              <a:t/>
            </a:r>
            <a:br>
              <a:rPr lang="tr-TR" sz="2000" dirty="0"/>
            </a:b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93" y="2525005"/>
            <a:ext cx="39338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2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854405" y="589285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İsnâddaki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İnkitâ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‘ Sebebiyle Zayıf Hadisler 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22" y="1815786"/>
            <a:ext cx="6553200" cy="505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482960" y="2290543"/>
            <a:ext cx="3491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İsnâddaki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kopukluk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sebebiyle zayıf olan hadisler; kopukluğun bulunduğu yere,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kopukluğun sayısına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gizli olup olmamasına göre farklı isimlerle anılmışlardır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1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حكم الحديث المرسل وأشهر مراجعه - المرسا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71" y="2422401"/>
            <a:ext cx="7136511" cy="46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556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624455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Mürsel Hadis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82959" y="1950574"/>
            <a:ext cx="972589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tâbiînin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“Hz.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Peygamber (SAS) şöyle dedi.” veya “Şöyle yaptı.”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veya “Huzurunda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şöyle yapıldı.” ifadeleri ile doğrudan doğruya Hz. Peygamber’den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naklettiği hadistir.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46" y="1606062"/>
            <a:ext cx="10923460" cy="504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Yuvarlatılmış Dikdörtgen 8"/>
          <p:cNvSpPr/>
          <p:nvPr>
            <p:custDataLst>
              <p:tags r:id="rId2"/>
            </p:custDataLst>
          </p:nvPr>
        </p:nvSpPr>
        <p:spPr>
          <a:xfrm>
            <a:off x="1169871" y="389995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Mürsel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Hadis Örnek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Düz Bağlayıcı 2"/>
          <p:cNvCxnSpPr/>
          <p:nvPr/>
        </p:nvCxnSpPr>
        <p:spPr>
          <a:xfrm flipH="1">
            <a:off x="6389077" y="2180492"/>
            <a:ext cx="2227385" cy="1172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9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SAHABİ MÜRSELİ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98764" y="2525005"/>
            <a:ext cx="9725891" cy="235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sahâbîler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zaman zaman Hz. Peygamber’den görüp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duyduklarını birbirlerinden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öğrenmişlerdir. İşte bir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sahâbînin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hadisi kendisinden öğrendiği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sahâbîyi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zikretmeden doğrudan Hz. Peygamber’den yaptığı rivayete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Sahâbî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mürseli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denir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Abdullah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İbn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Abbâs ve Abdullah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İbn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Zübeyr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gibi küçük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sahâbîler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 hadisleri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çokça rivayet etmişlerdir.</a:t>
            </a:r>
            <a:endParaRPr lang="tr-TR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0"/>
            <a:ext cx="10691813" cy="6876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>
            <p:custDataLst>
              <p:tags r:id="rId1"/>
            </p:custDataLst>
          </p:nvPr>
        </p:nvSpPr>
        <p:spPr>
          <a:xfrm>
            <a:off x="1169871" y="964424"/>
            <a:ext cx="8208912" cy="1008112"/>
          </a:xfrm>
          <a:prstGeom prst="roundRect">
            <a:avLst/>
          </a:prstGeom>
          <a:effectLst>
            <a:outerShdw blurRad="546100" dist="114300" dir="3600000" sx="98000" sy="98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MÜRSEL HADİSİN HÜKMÜ</a:t>
            </a:r>
            <a:endParaRPr lang="tr-TR" sz="2800" b="1" dirty="0">
              <a:solidFill>
                <a:srgbClr val="FF0000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-189" y="6458843"/>
            <a:ext cx="10692001" cy="291090"/>
          </a:xfrm>
        </p:spPr>
        <p:txBody>
          <a:bodyPr/>
          <a:lstStyle/>
          <a:p>
            <a:pPr algn="ctr"/>
            <a:r>
              <a:rPr lang="tr-TR" sz="1050" dirty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©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  <a:latin typeface="Shonar Bangla"/>
                <a:cs typeface="Shonar Bangla"/>
              </a:rPr>
              <a:t> </a:t>
            </a:r>
            <a:r>
              <a:rPr lang="tr-TR" sz="1050" dirty="0" smtClean="0">
                <a:solidFill>
                  <a:schemeClr val="tx2">
                    <a:lumMod val="75000"/>
                  </a:schemeClr>
                </a:solidFill>
              </a:rPr>
              <a:t>Adıyaman Üniversitesi Uzaktan Eğitim ve Araştırma Merkezi</a:t>
            </a:r>
            <a:endParaRPr lang="tr-TR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98764" y="2525005"/>
            <a:ext cx="9725891" cy="235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Mürsel hadis zayıftır, onunla amel edilmez. Çünkü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mürsel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hadisin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senedinde,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sahâbî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râvisiyle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birlikte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TABİUNDAN 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veya birkaç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râvinin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de düşmüş olma ihtimali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Senedden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Sahâbî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dışında düşürülmüş olan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râvi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râvilerin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durumları bilinmediği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için böyle bir hadis zayıftır. Hadisçilerin çoğunluğu ile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usulcü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fıkıhçıların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birçoğu bu görüştedir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19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1943355C-DDB7-4DD5-A6AB-A05A8DD2CF9A}&quot;/&gt;&lt;isInvalidForFieldText val=&quot;0&quot;/&gt;&lt;Image&gt;&lt;filename val=&quot;C:\Users\PAMUK\AppData\Local\Temp\PR\data\asimages\{1943355C-DDB7-4DD5-A6AB-A05A8DD2CF9A}_2.png&quot;/&gt;&lt;left val=&quot;3&quot;/&gt;&lt;top val=&quot;-9&quot;/&gt;&lt;width val=&quot;723&quot;/&gt;&lt;height val=&quot;167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Şeritli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Şeritl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Şeritl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1253</TotalTime>
  <Words>653</Words>
  <Application>Microsoft Office PowerPoint</Application>
  <PresentationFormat>Özel</PresentationFormat>
  <Paragraphs>53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2" baseType="lpstr">
      <vt:lpstr>Office Teması</vt:lpstr>
      <vt:lpstr>Şeritli</vt:lpstr>
      <vt:lpstr>İSİF108 HADİS İLİMLERİ VE USULÜ-II  III. Hafta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Adıyaman Üniversitesi  Enformatik Bölüm Başkanlığı  Uzaktan Eğitim  Bilgisayar Teknolojileri Dersi</dc:title>
  <dc:creator>Ferdi DOĞAN</dc:creator>
  <cp:lastModifiedBy>pc</cp:lastModifiedBy>
  <cp:revision>154</cp:revision>
  <dcterms:created xsi:type="dcterms:W3CDTF">2019-09-14T09:59:13Z</dcterms:created>
  <dcterms:modified xsi:type="dcterms:W3CDTF">2020-04-26T19:39:29Z</dcterms:modified>
</cp:coreProperties>
</file>