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4" r:id="rId2"/>
  </p:sldMasterIdLst>
  <p:notesMasterIdLst>
    <p:notesMasterId r:id="rId34"/>
  </p:notesMasterIdLst>
  <p:sldIdLst>
    <p:sldId id="256" r:id="rId3"/>
    <p:sldId id="258" r:id="rId4"/>
    <p:sldId id="339" r:id="rId5"/>
    <p:sldId id="308" r:id="rId6"/>
    <p:sldId id="344" r:id="rId7"/>
    <p:sldId id="359" r:id="rId8"/>
    <p:sldId id="353" r:id="rId9"/>
    <p:sldId id="309" r:id="rId10"/>
    <p:sldId id="355" r:id="rId11"/>
    <p:sldId id="354" r:id="rId12"/>
    <p:sldId id="372" r:id="rId13"/>
    <p:sldId id="373" r:id="rId14"/>
    <p:sldId id="345" r:id="rId15"/>
    <p:sldId id="361" r:id="rId16"/>
    <p:sldId id="343" r:id="rId17"/>
    <p:sldId id="356" r:id="rId18"/>
    <p:sldId id="363" r:id="rId19"/>
    <p:sldId id="364" r:id="rId20"/>
    <p:sldId id="365" r:id="rId21"/>
    <p:sldId id="362" r:id="rId22"/>
    <p:sldId id="366" r:id="rId23"/>
    <p:sldId id="367" r:id="rId24"/>
    <p:sldId id="368" r:id="rId25"/>
    <p:sldId id="369" r:id="rId26"/>
    <p:sldId id="357" r:id="rId27"/>
    <p:sldId id="371" r:id="rId28"/>
    <p:sldId id="370" r:id="rId29"/>
    <p:sldId id="360" r:id="rId30"/>
    <p:sldId id="347" r:id="rId31"/>
    <p:sldId id="331" r:id="rId32"/>
    <p:sldId id="307" r:id="rId33"/>
  </p:sldIdLst>
  <p:sldSz cx="10691813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666" y="162"/>
      </p:cViewPr>
      <p:guideLst>
        <p:guide orient="horz" pos="2160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EE099-2590-4D8D-B763-BDD47CEE406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58E630-4FBA-49EC-9826-49B0690B5683}">
      <dgm:prSet phldrT="[Metin]"/>
      <dgm:spPr/>
      <dgm:t>
        <a:bodyPr/>
        <a:lstStyle/>
        <a:p>
          <a:r>
            <a:rPr lang="tr-TR" dirty="0" smtClean="0"/>
            <a:t>Namaz</a:t>
          </a:r>
          <a:endParaRPr lang="tr-TR" dirty="0"/>
        </a:p>
      </dgm:t>
    </dgm:pt>
    <dgm:pt modelId="{7B727636-0807-4298-A054-27C487316827}" type="parTrans" cxnId="{A127618C-F7C7-4E88-847C-54088BBDC6C6}">
      <dgm:prSet/>
      <dgm:spPr/>
      <dgm:t>
        <a:bodyPr/>
        <a:lstStyle/>
        <a:p>
          <a:endParaRPr lang="tr-TR"/>
        </a:p>
      </dgm:t>
    </dgm:pt>
    <dgm:pt modelId="{63991234-745B-4116-A474-520EF0DCC295}" type="sibTrans" cxnId="{A127618C-F7C7-4E88-847C-54088BBDC6C6}">
      <dgm:prSet/>
      <dgm:spPr/>
      <dgm:t>
        <a:bodyPr/>
        <a:lstStyle/>
        <a:p>
          <a:endParaRPr lang="tr-TR"/>
        </a:p>
      </dgm:t>
    </dgm:pt>
    <dgm:pt modelId="{1CAC8A54-6431-4260-8A33-77809590A796}">
      <dgm:prSet phldrT="[Metin]"/>
      <dgm:spPr/>
      <dgm:t>
        <a:bodyPr/>
        <a:lstStyle/>
        <a:p>
          <a:r>
            <a:rPr lang="tr-TR" dirty="0" smtClean="0"/>
            <a:t>Kaç vakit (Kuran ve sünnet)</a:t>
          </a:r>
          <a:endParaRPr lang="tr-TR" dirty="0"/>
        </a:p>
      </dgm:t>
    </dgm:pt>
    <dgm:pt modelId="{860F920E-0B30-413E-8951-5CE77476D954}" type="parTrans" cxnId="{87F30FB4-EC4E-441A-9A57-471BF459E040}">
      <dgm:prSet/>
      <dgm:spPr/>
      <dgm:t>
        <a:bodyPr/>
        <a:lstStyle/>
        <a:p>
          <a:endParaRPr lang="tr-TR"/>
        </a:p>
      </dgm:t>
    </dgm:pt>
    <dgm:pt modelId="{4C8CCC46-1285-411A-8C75-29335FDA1E2C}" type="sibTrans" cxnId="{87F30FB4-EC4E-441A-9A57-471BF459E040}">
      <dgm:prSet/>
      <dgm:spPr/>
      <dgm:t>
        <a:bodyPr/>
        <a:lstStyle/>
        <a:p>
          <a:endParaRPr lang="tr-TR"/>
        </a:p>
      </dgm:t>
    </dgm:pt>
    <dgm:pt modelId="{69BFA614-0AD0-49C4-BC2E-2CCAD99F5BB7}">
      <dgm:prSet phldrT="[Metin]"/>
      <dgm:spPr/>
      <dgm:t>
        <a:bodyPr/>
        <a:lstStyle/>
        <a:p>
          <a:r>
            <a:rPr lang="tr-TR" dirty="0" smtClean="0"/>
            <a:t>Kaç rekat (Sünnet)</a:t>
          </a:r>
          <a:endParaRPr lang="tr-TR" dirty="0"/>
        </a:p>
      </dgm:t>
    </dgm:pt>
    <dgm:pt modelId="{D9601DC0-18CD-4BDE-8D33-56EF59D715F3}" type="parTrans" cxnId="{BF898E62-956D-4733-90D8-3FE760D0E4A7}">
      <dgm:prSet/>
      <dgm:spPr/>
      <dgm:t>
        <a:bodyPr/>
        <a:lstStyle/>
        <a:p>
          <a:endParaRPr lang="tr-TR"/>
        </a:p>
      </dgm:t>
    </dgm:pt>
    <dgm:pt modelId="{233EFF86-F83D-4CF4-8F55-85822B061516}" type="sibTrans" cxnId="{BF898E62-956D-4733-90D8-3FE760D0E4A7}">
      <dgm:prSet/>
      <dgm:spPr/>
      <dgm:t>
        <a:bodyPr/>
        <a:lstStyle/>
        <a:p>
          <a:endParaRPr lang="tr-TR"/>
        </a:p>
      </dgm:t>
    </dgm:pt>
    <dgm:pt modelId="{BBCD49D9-07C1-40E9-8AF4-E57FADFD87F0}">
      <dgm:prSet phldrT="[Metin]"/>
      <dgm:spPr/>
      <dgm:t>
        <a:bodyPr/>
        <a:lstStyle/>
        <a:p>
          <a:r>
            <a:rPr lang="tr-TR" dirty="0" smtClean="0"/>
            <a:t>Nasıl kılınır? (Sünnet)</a:t>
          </a:r>
          <a:endParaRPr lang="tr-TR" dirty="0"/>
        </a:p>
      </dgm:t>
    </dgm:pt>
    <dgm:pt modelId="{9451AC37-DADE-4397-87C9-8421ED4A6F0D}" type="parTrans" cxnId="{542CE275-7CF0-48F8-88CB-A8199F48F848}">
      <dgm:prSet/>
      <dgm:spPr/>
      <dgm:t>
        <a:bodyPr/>
        <a:lstStyle/>
        <a:p>
          <a:endParaRPr lang="tr-TR"/>
        </a:p>
      </dgm:t>
    </dgm:pt>
    <dgm:pt modelId="{69D78680-B283-474C-9D50-07791FEE553D}" type="sibTrans" cxnId="{542CE275-7CF0-48F8-88CB-A8199F48F848}">
      <dgm:prSet/>
      <dgm:spPr/>
      <dgm:t>
        <a:bodyPr/>
        <a:lstStyle/>
        <a:p>
          <a:endParaRPr lang="tr-TR"/>
        </a:p>
      </dgm:t>
    </dgm:pt>
    <dgm:pt modelId="{5BD1761A-3821-4EBA-813B-6E396E307343}">
      <dgm:prSet/>
      <dgm:spPr/>
      <dgm:t>
        <a:bodyPr/>
        <a:lstStyle/>
        <a:p>
          <a:r>
            <a:rPr lang="tr-TR" dirty="0" smtClean="0"/>
            <a:t>Yasakları, Mekruhları (Sünnet)</a:t>
          </a:r>
          <a:endParaRPr lang="tr-TR" dirty="0"/>
        </a:p>
      </dgm:t>
    </dgm:pt>
    <dgm:pt modelId="{B2E953BD-E6FC-4464-8720-77ED507FDDB5}" type="parTrans" cxnId="{64BC9071-D38B-45D6-9A15-492FD3B85693}">
      <dgm:prSet/>
      <dgm:spPr/>
      <dgm:t>
        <a:bodyPr/>
        <a:lstStyle/>
        <a:p>
          <a:endParaRPr lang="tr-TR"/>
        </a:p>
      </dgm:t>
    </dgm:pt>
    <dgm:pt modelId="{CF7265BF-9641-4D98-A563-9C9E45DC831E}" type="sibTrans" cxnId="{64BC9071-D38B-45D6-9A15-492FD3B85693}">
      <dgm:prSet/>
      <dgm:spPr/>
      <dgm:t>
        <a:bodyPr/>
        <a:lstStyle/>
        <a:p>
          <a:endParaRPr lang="tr-TR"/>
        </a:p>
      </dgm:t>
    </dgm:pt>
    <dgm:pt modelId="{3A0030D9-CF41-45D7-AB99-14BB8E6C1FCC}" type="pres">
      <dgm:prSet presAssocID="{DDEEE099-2590-4D8D-B763-BDD47CEE40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D795EFD-81B5-4334-A2DD-00DA7BFD84A1}" type="pres">
      <dgm:prSet presAssocID="{2758E630-4FBA-49EC-9826-49B0690B5683}" presName="centerShape" presStyleLbl="node0" presStyleIdx="0" presStyleCnt="1" custScaleX="117535" custScaleY="88148"/>
      <dgm:spPr/>
      <dgm:t>
        <a:bodyPr/>
        <a:lstStyle/>
        <a:p>
          <a:endParaRPr lang="tr-TR"/>
        </a:p>
      </dgm:t>
    </dgm:pt>
    <dgm:pt modelId="{3C9B0F8A-95E3-4DC1-B189-775C566CE9F4}" type="pres">
      <dgm:prSet presAssocID="{860F920E-0B30-413E-8951-5CE77476D954}" presName="Name9" presStyleLbl="parChTrans1D2" presStyleIdx="0" presStyleCnt="4"/>
      <dgm:spPr/>
      <dgm:t>
        <a:bodyPr/>
        <a:lstStyle/>
        <a:p>
          <a:endParaRPr lang="tr-TR"/>
        </a:p>
      </dgm:t>
    </dgm:pt>
    <dgm:pt modelId="{A1B8F2A4-1DB6-43BE-8428-71460B144A74}" type="pres">
      <dgm:prSet presAssocID="{860F920E-0B30-413E-8951-5CE77476D954}" presName="connTx" presStyleLbl="parChTrans1D2" presStyleIdx="0" presStyleCnt="4"/>
      <dgm:spPr/>
      <dgm:t>
        <a:bodyPr/>
        <a:lstStyle/>
        <a:p>
          <a:endParaRPr lang="tr-TR"/>
        </a:p>
      </dgm:t>
    </dgm:pt>
    <dgm:pt modelId="{990BE31B-5721-4EBC-B210-92323FB20815}" type="pres">
      <dgm:prSet presAssocID="{1CAC8A54-6431-4260-8A33-77809590A7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C6C7D9-E2BD-4E34-82D6-CE02D9E43B7B}" type="pres">
      <dgm:prSet presAssocID="{D9601DC0-18CD-4BDE-8D33-56EF59D715F3}" presName="Name9" presStyleLbl="parChTrans1D2" presStyleIdx="1" presStyleCnt="4"/>
      <dgm:spPr/>
      <dgm:t>
        <a:bodyPr/>
        <a:lstStyle/>
        <a:p>
          <a:endParaRPr lang="tr-TR"/>
        </a:p>
      </dgm:t>
    </dgm:pt>
    <dgm:pt modelId="{5C78B82F-804C-4A3F-B051-F15E5ECD37A3}" type="pres">
      <dgm:prSet presAssocID="{D9601DC0-18CD-4BDE-8D33-56EF59D715F3}" presName="connTx" presStyleLbl="parChTrans1D2" presStyleIdx="1" presStyleCnt="4"/>
      <dgm:spPr/>
      <dgm:t>
        <a:bodyPr/>
        <a:lstStyle/>
        <a:p>
          <a:endParaRPr lang="tr-TR"/>
        </a:p>
      </dgm:t>
    </dgm:pt>
    <dgm:pt modelId="{E9DC3F66-2936-46DA-8400-F0D52CA76C43}" type="pres">
      <dgm:prSet presAssocID="{69BFA614-0AD0-49C4-BC2E-2CCAD99F5B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FF16E0-7195-471A-8CDC-60EF86B5C322}" type="pres">
      <dgm:prSet presAssocID="{9451AC37-DADE-4397-87C9-8421ED4A6F0D}" presName="Name9" presStyleLbl="parChTrans1D2" presStyleIdx="2" presStyleCnt="4"/>
      <dgm:spPr/>
      <dgm:t>
        <a:bodyPr/>
        <a:lstStyle/>
        <a:p>
          <a:endParaRPr lang="tr-TR"/>
        </a:p>
      </dgm:t>
    </dgm:pt>
    <dgm:pt modelId="{BDFE8973-3995-4AC0-ACA0-67EC98EC63DB}" type="pres">
      <dgm:prSet presAssocID="{9451AC37-DADE-4397-87C9-8421ED4A6F0D}" presName="connTx" presStyleLbl="parChTrans1D2" presStyleIdx="2" presStyleCnt="4"/>
      <dgm:spPr/>
      <dgm:t>
        <a:bodyPr/>
        <a:lstStyle/>
        <a:p>
          <a:endParaRPr lang="tr-TR"/>
        </a:p>
      </dgm:t>
    </dgm:pt>
    <dgm:pt modelId="{D5A3ECE2-C311-43D7-AFF0-4F938806985B}" type="pres">
      <dgm:prSet presAssocID="{BBCD49D9-07C1-40E9-8AF4-E57FADFD87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38EFD1-C9A2-49A4-B2D6-E0C1E1A66558}" type="pres">
      <dgm:prSet presAssocID="{B2E953BD-E6FC-4464-8720-77ED507FDDB5}" presName="Name9" presStyleLbl="parChTrans1D2" presStyleIdx="3" presStyleCnt="4"/>
      <dgm:spPr/>
      <dgm:t>
        <a:bodyPr/>
        <a:lstStyle/>
        <a:p>
          <a:endParaRPr lang="tr-TR"/>
        </a:p>
      </dgm:t>
    </dgm:pt>
    <dgm:pt modelId="{5E1D9D52-533C-4745-A28F-8B1EB11655CB}" type="pres">
      <dgm:prSet presAssocID="{B2E953BD-E6FC-4464-8720-77ED507FDDB5}" presName="connTx" presStyleLbl="parChTrans1D2" presStyleIdx="3" presStyleCnt="4"/>
      <dgm:spPr/>
      <dgm:t>
        <a:bodyPr/>
        <a:lstStyle/>
        <a:p>
          <a:endParaRPr lang="tr-TR"/>
        </a:p>
      </dgm:t>
    </dgm:pt>
    <dgm:pt modelId="{C17B0F3C-E009-43C9-9DCC-6428985C0FB5}" type="pres">
      <dgm:prSet presAssocID="{5BD1761A-3821-4EBA-813B-6E396E3073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1C6C9BA-95A3-4552-A696-AF73C410FF81}" type="presOf" srcId="{69BFA614-0AD0-49C4-BC2E-2CCAD99F5BB7}" destId="{E9DC3F66-2936-46DA-8400-F0D52CA76C43}" srcOrd="0" destOrd="0" presId="urn:microsoft.com/office/officeart/2005/8/layout/radial1"/>
    <dgm:cxn modelId="{3E1717CA-45A9-4EFF-9C78-D4DE38FE89DF}" type="presOf" srcId="{D9601DC0-18CD-4BDE-8D33-56EF59D715F3}" destId="{5C78B82F-804C-4A3F-B051-F15E5ECD37A3}" srcOrd="1" destOrd="0" presId="urn:microsoft.com/office/officeart/2005/8/layout/radial1"/>
    <dgm:cxn modelId="{8A610052-B5AC-48F7-A620-092FB575A480}" type="presOf" srcId="{B2E953BD-E6FC-4464-8720-77ED507FDDB5}" destId="{5E1D9D52-533C-4745-A28F-8B1EB11655CB}" srcOrd="1" destOrd="0" presId="urn:microsoft.com/office/officeart/2005/8/layout/radial1"/>
    <dgm:cxn modelId="{03EBAB56-ED61-473E-9A66-4D831235478A}" type="presOf" srcId="{2758E630-4FBA-49EC-9826-49B0690B5683}" destId="{0D795EFD-81B5-4334-A2DD-00DA7BFD84A1}" srcOrd="0" destOrd="0" presId="urn:microsoft.com/office/officeart/2005/8/layout/radial1"/>
    <dgm:cxn modelId="{397B1A1F-2A2D-40AE-87FE-411F4CA5666B}" type="presOf" srcId="{BBCD49D9-07C1-40E9-8AF4-E57FADFD87F0}" destId="{D5A3ECE2-C311-43D7-AFF0-4F938806985B}" srcOrd="0" destOrd="0" presId="urn:microsoft.com/office/officeart/2005/8/layout/radial1"/>
    <dgm:cxn modelId="{A127618C-F7C7-4E88-847C-54088BBDC6C6}" srcId="{DDEEE099-2590-4D8D-B763-BDD47CEE4062}" destId="{2758E630-4FBA-49EC-9826-49B0690B5683}" srcOrd="0" destOrd="0" parTransId="{7B727636-0807-4298-A054-27C487316827}" sibTransId="{63991234-745B-4116-A474-520EF0DCC295}"/>
    <dgm:cxn modelId="{7CFD03B3-E4D3-4527-BAD7-E1AA0F7C05EE}" type="presOf" srcId="{860F920E-0B30-413E-8951-5CE77476D954}" destId="{A1B8F2A4-1DB6-43BE-8428-71460B144A74}" srcOrd="1" destOrd="0" presId="urn:microsoft.com/office/officeart/2005/8/layout/radial1"/>
    <dgm:cxn modelId="{ABD70B7C-4931-4A23-889F-CBFF14728B52}" type="presOf" srcId="{B2E953BD-E6FC-4464-8720-77ED507FDDB5}" destId="{A638EFD1-C9A2-49A4-B2D6-E0C1E1A66558}" srcOrd="0" destOrd="0" presId="urn:microsoft.com/office/officeart/2005/8/layout/radial1"/>
    <dgm:cxn modelId="{76D8E7DF-DB44-4226-9B40-7E3449AB048E}" type="presOf" srcId="{DDEEE099-2590-4D8D-B763-BDD47CEE4062}" destId="{3A0030D9-CF41-45D7-AB99-14BB8E6C1FCC}" srcOrd="0" destOrd="0" presId="urn:microsoft.com/office/officeart/2005/8/layout/radial1"/>
    <dgm:cxn modelId="{27615C86-6A8B-44FC-92C7-EFCC3C2404EA}" type="presOf" srcId="{9451AC37-DADE-4397-87C9-8421ED4A6F0D}" destId="{BDFE8973-3995-4AC0-ACA0-67EC98EC63DB}" srcOrd="1" destOrd="0" presId="urn:microsoft.com/office/officeart/2005/8/layout/radial1"/>
    <dgm:cxn modelId="{5D38D674-D7CD-4B03-AE5F-FA567E5F80D1}" type="presOf" srcId="{860F920E-0B30-413E-8951-5CE77476D954}" destId="{3C9B0F8A-95E3-4DC1-B189-775C566CE9F4}" srcOrd="0" destOrd="0" presId="urn:microsoft.com/office/officeart/2005/8/layout/radial1"/>
    <dgm:cxn modelId="{73D2BE91-BAAE-4878-B8EE-476792278DB0}" type="presOf" srcId="{9451AC37-DADE-4397-87C9-8421ED4A6F0D}" destId="{FAFF16E0-7195-471A-8CDC-60EF86B5C322}" srcOrd="0" destOrd="0" presId="urn:microsoft.com/office/officeart/2005/8/layout/radial1"/>
    <dgm:cxn modelId="{542CE275-7CF0-48F8-88CB-A8199F48F848}" srcId="{2758E630-4FBA-49EC-9826-49B0690B5683}" destId="{BBCD49D9-07C1-40E9-8AF4-E57FADFD87F0}" srcOrd="2" destOrd="0" parTransId="{9451AC37-DADE-4397-87C9-8421ED4A6F0D}" sibTransId="{69D78680-B283-474C-9D50-07791FEE553D}"/>
    <dgm:cxn modelId="{64BC9071-D38B-45D6-9A15-492FD3B85693}" srcId="{2758E630-4FBA-49EC-9826-49B0690B5683}" destId="{5BD1761A-3821-4EBA-813B-6E396E307343}" srcOrd="3" destOrd="0" parTransId="{B2E953BD-E6FC-4464-8720-77ED507FDDB5}" sibTransId="{CF7265BF-9641-4D98-A563-9C9E45DC831E}"/>
    <dgm:cxn modelId="{A3697C33-99CA-4B7D-B7F1-7CBC5BDA527C}" type="presOf" srcId="{D9601DC0-18CD-4BDE-8D33-56EF59D715F3}" destId="{AEC6C7D9-E2BD-4E34-82D6-CE02D9E43B7B}" srcOrd="0" destOrd="0" presId="urn:microsoft.com/office/officeart/2005/8/layout/radial1"/>
    <dgm:cxn modelId="{C9D83CAA-65BF-4768-B65E-D42607E2C753}" type="presOf" srcId="{5BD1761A-3821-4EBA-813B-6E396E307343}" destId="{C17B0F3C-E009-43C9-9DCC-6428985C0FB5}" srcOrd="0" destOrd="0" presId="urn:microsoft.com/office/officeart/2005/8/layout/radial1"/>
    <dgm:cxn modelId="{BF898E62-956D-4733-90D8-3FE760D0E4A7}" srcId="{2758E630-4FBA-49EC-9826-49B0690B5683}" destId="{69BFA614-0AD0-49C4-BC2E-2CCAD99F5BB7}" srcOrd="1" destOrd="0" parTransId="{D9601DC0-18CD-4BDE-8D33-56EF59D715F3}" sibTransId="{233EFF86-F83D-4CF4-8F55-85822B061516}"/>
    <dgm:cxn modelId="{5A6D2BED-4866-470D-8C20-1A996974B42A}" type="presOf" srcId="{1CAC8A54-6431-4260-8A33-77809590A796}" destId="{990BE31B-5721-4EBC-B210-92323FB20815}" srcOrd="0" destOrd="0" presId="urn:microsoft.com/office/officeart/2005/8/layout/radial1"/>
    <dgm:cxn modelId="{87F30FB4-EC4E-441A-9A57-471BF459E040}" srcId="{2758E630-4FBA-49EC-9826-49B0690B5683}" destId="{1CAC8A54-6431-4260-8A33-77809590A796}" srcOrd="0" destOrd="0" parTransId="{860F920E-0B30-413E-8951-5CE77476D954}" sibTransId="{4C8CCC46-1285-411A-8C75-29335FDA1E2C}"/>
    <dgm:cxn modelId="{EAABAC77-62D0-4BDD-B6ED-398789BB2033}" type="presParOf" srcId="{3A0030D9-CF41-45D7-AB99-14BB8E6C1FCC}" destId="{0D795EFD-81B5-4334-A2DD-00DA7BFD84A1}" srcOrd="0" destOrd="0" presId="urn:microsoft.com/office/officeart/2005/8/layout/radial1"/>
    <dgm:cxn modelId="{6673950B-6309-4BBA-A270-8FE50B6F967A}" type="presParOf" srcId="{3A0030D9-CF41-45D7-AB99-14BB8E6C1FCC}" destId="{3C9B0F8A-95E3-4DC1-B189-775C566CE9F4}" srcOrd="1" destOrd="0" presId="urn:microsoft.com/office/officeart/2005/8/layout/radial1"/>
    <dgm:cxn modelId="{D6661BB1-7E5E-4972-9133-CBFB31C757A6}" type="presParOf" srcId="{3C9B0F8A-95E3-4DC1-B189-775C566CE9F4}" destId="{A1B8F2A4-1DB6-43BE-8428-71460B144A74}" srcOrd="0" destOrd="0" presId="urn:microsoft.com/office/officeart/2005/8/layout/radial1"/>
    <dgm:cxn modelId="{4F91E1EA-BD87-43A7-98F5-A893A669C017}" type="presParOf" srcId="{3A0030D9-CF41-45D7-AB99-14BB8E6C1FCC}" destId="{990BE31B-5721-4EBC-B210-92323FB20815}" srcOrd="2" destOrd="0" presId="urn:microsoft.com/office/officeart/2005/8/layout/radial1"/>
    <dgm:cxn modelId="{7ACAD372-01A2-4BB3-8B01-0DBA567B5A48}" type="presParOf" srcId="{3A0030D9-CF41-45D7-AB99-14BB8E6C1FCC}" destId="{AEC6C7D9-E2BD-4E34-82D6-CE02D9E43B7B}" srcOrd="3" destOrd="0" presId="urn:microsoft.com/office/officeart/2005/8/layout/radial1"/>
    <dgm:cxn modelId="{E24845E0-A68C-4EE5-886A-326124E9DF50}" type="presParOf" srcId="{AEC6C7D9-E2BD-4E34-82D6-CE02D9E43B7B}" destId="{5C78B82F-804C-4A3F-B051-F15E5ECD37A3}" srcOrd="0" destOrd="0" presId="urn:microsoft.com/office/officeart/2005/8/layout/radial1"/>
    <dgm:cxn modelId="{B83455EE-ACCD-4101-BCEA-F5D57FE37EE3}" type="presParOf" srcId="{3A0030D9-CF41-45D7-AB99-14BB8E6C1FCC}" destId="{E9DC3F66-2936-46DA-8400-F0D52CA76C43}" srcOrd="4" destOrd="0" presId="urn:microsoft.com/office/officeart/2005/8/layout/radial1"/>
    <dgm:cxn modelId="{A4EECC11-8A11-4023-A4A0-6344AEA62DB6}" type="presParOf" srcId="{3A0030D9-CF41-45D7-AB99-14BB8E6C1FCC}" destId="{FAFF16E0-7195-471A-8CDC-60EF86B5C322}" srcOrd="5" destOrd="0" presId="urn:microsoft.com/office/officeart/2005/8/layout/radial1"/>
    <dgm:cxn modelId="{DF823841-AC3A-44ED-8AE0-46EF775D4C25}" type="presParOf" srcId="{FAFF16E0-7195-471A-8CDC-60EF86B5C322}" destId="{BDFE8973-3995-4AC0-ACA0-67EC98EC63DB}" srcOrd="0" destOrd="0" presId="urn:microsoft.com/office/officeart/2005/8/layout/radial1"/>
    <dgm:cxn modelId="{B3A2B4C1-59CB-48B5-9D97-243B6C5B92AA}" type="presParOf" srcId="{3A0030D9-CF41-45D7-AB99-14BB8E6C1FCC}" destId="{D5A3ECE2-C311-43D7-AFF0-4F938806985B}" srcOrd="6" destOrd="0" presId="urn:microsoft.com/office/officeart/2005/8/layout/radial1"/>
    <dgm:cxn modelId="{53E608D3-0987-4095-9830-DC1FEA1444A3}" type="presParOf" srcId="{3A0030D9-CF41-45D7-AB99-14BB8E6C1FCC}" destId="{A638EFD1-C9A2-49A4-B2D6-E0C1E1A66558}" srcOrd="7" destOrd="0" presId="urn:microsoft.com/office/officeart/2005/8/layout/radial1"/>
    <dgm:cxn modelId="{3F043C42-EAF9-4A4F-A1CE-35F3ECD182CB}" type="presParOf" srcId="{A638EFD1-C9A2-49A4-B2D6-E0C1E1A66558}" destId="{5E1D9D52-533C-4745-A28F-8B1EB11655CB}" srcOrd="0" destOrd="0" presId="urn:microsoft.com/office/officeart/2005/8/layout/radial1"/>
    <dgm:cxn modelId="{24E09B10-A2A0-4F10-B279-5333678E0FDE}" type="presParOf" srcId="{3A0030D9-CF41-45D7-AB99-14BB8E6C1FCC}" destId="{C17B0F3C-E009-43C9-9DCC-6428985C0FB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DA1DD-A8BC-4098-A742-4D22B1FDF55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638DFDC-F88C-481B-886C-DF7487370651}">
      <dgm:prSet phldrT="[Metin]"/>
      <dgm:spPr/>
      <dgm:t>
        <a:bodyPr/>
        <a:lstStyle/>
        <a:p>
          <a:r>
            <a:rPr lang="tr-TR" dirty="0" smtClean="0"/>
            <a:t>Zekat</a:t>
          </a:r>
          <a:endParaRPr lang="tr-TR" dirty="0"/>
        </a:p>
      </dgm:t>
    </dgm:pt>
    <dgm:pt modelId="{E980BB24-CE5F-46D8-A2D9-FCBA63D281B0}" type="parTrans" cxnId="{F0E30F5D-B778-468E-9719-FAB4833977F0}">
      <dgm:prSet/>
      <dgm:spPr/>
      <dgm:t>
        <a:bodyPr/>
        <a:lstStyle/>
        <a:p>
          <a:endParaRPr lang="tr-TR"/>
        </a:p>
      </dgm:t>
    </dgm:pt>
    <dgm:pt modelId="{D29F08AB-AD24-448D-B309-AC85E9F63EF8}" type="sibTrans" cxnId="{F0E30F5D-B778-468E-9719-FAB4833977F0}">
      <dgm:prSet/>
      <dgm:spPr/>
      <dgm:t>
        <a:bodyPr/>
        <a:lstStyle/>
        <a:p>
          <a:endParaRPr lang="tr-TR"/>
        </a:p>
      </dgm:t>
    </dgm:pt>
    <dgm:pt modelId="{2CF44671-8337-4AD3-81D5-C198223C5523}">
      <dgm:prSet phldrT="[Metin]"/>
      <dgm:spPr/>
      <dgm:t>
        <a:bodyPr/>
        <a:lstStyle/>
        <a:p>
          <a:r>
            <a:rPr lang="tr-TR" dirty="0" smtClean="0"/>
            <a:t>Kimlere (Kuran)</a:t>
          </a:r>
          <a:endParaRPr lang="tr-TR" dirty="0"/>
        </a:p>
      </dgm:t>
    </dgm:pt>
    <dgm:pt modelId="{04B2D1A6-0EA9-441F-992F-005CD9320BAD}" type="parTrans" cxnId="{1611A70A-D14E-4F90-937B-DEBD5E631512}">
      <dgm:prSet/>
      <dgm:spPr/>
      <dgm:t>
        <a:bodyPr/>
        <a:lstStyle/>
        <a:p>
          <a:endParaRPr lang="tr-TR"/>
        </a:p>
      </dgm:t>
    </dgm:pt>
    <dgm:pt modelId="{702A5B2D-9F2B-41E0-8FA6-0038CAB3D535}" type="sibTrans" cxnId="{1611A70A-D14E-4F90-937B-DEBD5E631512}">
      <dgm:prSet/>
      <dgm:spPr/>
      <dgm:t>
        <a:bodyPr/>
        <a:lstStyle/>
        <a:p>
          <a:endParaRPr lang="tr-TR"/>
        </a:p>
      </dgm:t>
    </dgm:pt>
    <dgm:pt modelId="{43FD3477-C754-43E3-A2C6-2E0D54F15363}">
      <dgm:prSet phldrT="[Metin]"/>
      <dgm:spPr/>
      <dgm:t>
        <a:bodyPr/>
        <a:lstStyle/>
        <a:p>
          <a:r>
            <a:rPr lang="tr-TR" dirty="0" smtClean="0"/>
            <a:t>Hangi Mallar (Kuran ve sünnet)</a:t>
          </a:r>
          <a:endParaRPr lang="tr-TR" dirty="0"/>
        </a:p>
      </dgm:t>
    </dgm:pt>
    <dgm:pt modelId="{C7E9EC5A-76E9-4374-8649-59E56A87B96F}" type="parTrans" cxnId="{CB0630D3-65DD-4EB5-B5BA-46B34FAD4E79}">
      <dgm:prSet/>
      <dgm:spPr/>
      <dgm:t>
        <a:bodyPr/>
        <a:lstStyle/>
        <a:p>
          <a:endParaRPr lang="tr-TR"/>
        </a:p>
      </dgm:t>
    </dgm:pt>
    <dgm:pt modelId="{21070503-EEB8-4C51-AB41-4CA177360A53}" type="sibTrans" cxnId="{CB0630D3-65DD-4EB5-B5BA-46B34FAD4E79}">
      <dgm:prSet/>
      <dgm:spPr/>
      <dgm:t>
        <a:bodyPr/>
        <a:lstStyle/>
        <a:p>
          <a:endParaRPr lang="tr-TR"/>
        </a:p>
      </dgm:t>
    </dgm:pt>
    <dgm:pt modelId="{5FBA2E18-60F7-4014-9B4A-C116D2A0E2AC}">
      <dgm:prSet phldrT="[Metin]"/>
      <dgm:spPr/>
      <dgm:t>
        <a:bodyPr/>
        <a:lstStyle/>
        <a:p>
          <a:r>
            <a:rPr lang="tr-TR" dirty="0" smtClean="0"/>
            <a:t>Ne oranda (sünnet)</a:t>
          </a:r>
          <a:endParaRPr lang="tr-TR" dirty="0"/>
        </a:p>
      </dgm:t>
    </dgm:pt>
    <dgm:pt modelId="{C284581A-F670-4ABE-8A7C-21A528C77339}" type="parTrans" cxnId="{9893A0E2-29FA-4B15-8093-1B6C685C9604}">
      <dgm:prSet/>
      <dgm:spPr/>
      <dgm:t>
        <a:bodyPr/>
        <a:lstStyle/>
        <a:p>
          <a:endParaRPr lang="tr-TR"/>
        </a:p>
      </dgm:t>
    </dgm:pt>
    <dgm:pt modelId="{DDEC25E0-2F38-429B-A4B4-5C267B252D95}" type="sibTrans" cxnId="{9893A0E2-29FA-4B15-8093-1B6C685C9604}">
      <dgm:prSet/>
      <dgm:spPr/>
      <dgm:t>
        <a:bodyPr/>
        <a:lstStyle/>
        <a:p>
          <a:endParaRPr lang="tr-TR"/>
        </a:p>
      </dgm:t>
    </dgm:pt>
    <dgm:pt modelId="{E93B3766-E7A6-4AAE-8A3A-E74AE22367ED}">
      <dgm:prSet phldrT="[Metin]"/>
      <dgm:spPr/>
      <dgm:t>
        <a:bodyPr/>
        <a:lstStyle/>
        <a:p>
          <a:r>
            <a:rPr lang="tr-TR" dirty="0" smtClean="0"/>
            <a:t>Ne zaman (sünnet)</a:t>
          </a:r>
          <a:endParaRPr lang="tr-TR" dirty="0"/>
        </a:p>
      </dgm:t>
    </dgm:pt>
    <dgm:pt modelId="{FCDACA0C-6492-4054-8A9C-2AFEF16F4DDC}" type="parTrans" cxnId="{8CD016C9-CD0C-4968-A8DA-0A4DD2C67FA6}">
      <dgm:prSet/>
      <dgm:spPr/>
      <dgm:t>
        <a:bodyPr/>
        <a:lstStyle/>
        <a:p>
          <a:endParaRPr lang="tr-TR"/>
        </a:p>
      </dgm:t>
    </dgm:pt>
    <dgm:pt modelId="{DE1E4C50-296E-4298-BD3B-CE950400BD01}" type="sibTrans" cxnId="{8CD016C9-CD0C-4968-A8DA-0A4DD2C67FA6}">
      <dgm:prSet/>
      <dgm:spPr/>
      <dgm:t>
        <a:bodyPr/>
        <a:lstStyle/>
        <a:p>
          <a:endParaRPr lang="tr-TR"/>
        </a:p>
      </dgm:t>
    </dgm:pt>
    <dgm:pt modelId="{BA72CE45-FD57-40AC-BBC4-16F17D6FBC43}" type="pres">
      <dgm:prSet presAssocID="{839DA1DD-A8BC-4098-A742-4D22B1FDF5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78778F-8ED3-4FA7-A00E-323730AF74F0}" type="pres">
      <dgm:prSet presAssocID="{B638DFDC-F88C-481B-886C-DF7487370651}" presName="centerShape" presStyleLbl="node0" presStyleIdx="0" presStyleCnt="1"/>
      <dgm:spPr/>
      <dgm:t>
        <a:bodyPr/>
        <a:lstStyle/>
        <a:p>
          <a:endParaRPr lang="tr-TR"/>
        </a:p>
      </dgm:t>
    </dgm:pt>
    <dgm:pt modelId="{C2741A5F-D4D8-44CA-AED9-DDA3E7D7BCBA}" type="pres">
      <dgm:prSet presAssocID="{04B2D1A6-0EA9-441F-992F-005CD9320BAD}" presName="Name9" presStyleLbl="parChTrans1D2" presStyleIdx="0" presStyleCnt="4"/>
      <dgm:spPr/>
      <dgm:t>
        <a:bodyPr/>
        <a:lstStyle/>
        <a:p>
          <a:endParaRPr lang="tr-TR"/>
        </a:p>
      </dgm:t>
    </dgm:pt>
    <dgm:pt modelId="{201DC76A-D43E-41A4-9326-11601FA6A7D9}" type="pres">
      <dgm:prSet presAssocID="{04B2D1A6-0EA9-441F-992F-005CD9320BAD}" presName="connTx" presStyleLbl="parChTrans1D2" presStyleIdx="0" presStyleCnt="4"/>
      <dgm:spPr/>
      <dgm:t>
        <a:bodyPr/>
        <a:lstStyle/>
        <a:p>
          <a:endParaRPr lang="tr-TR"/>
        </a:p>
      </dgm:t>
    </dgm:pt>
    <dgm:pt modelId="{129F8884-F039-42D1-85A6-BC345BD3CCDD}" type="pres">
      <dgm:prSet presAssocID="{2CF44671-8337-4AD3-81D5-C198223C55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CB636A-E4B1-4A4B-B254-F818C7E35966}" type="pres">
      <dgm:prSet presAssocID="{C7E9EC5A-76E9-4374-8649-59E56A87B96F}" presName="Name9" presStyleLbl="parChTrans1D2" presStyleIdx="1" presStyleCnt="4"/>
      <dgm:spPr/>
      <dgm:t>
        <a:bodyPr/>
        <a:lstStyle/>
        <a:p>
          <a:endParaRPr lang="tr-TR"/>
        </a:p>
      </dgm:t>
    </dgm:pt>
    <dgm:pt modelId="{D5206453-19F7-422D-A591-16618A2753A5}" type="pres">
      <dgm:prSet presAssocID="{C7E9EC5A-76E9-4374-8649-59E56A87B96F}" presName="connTx" presStyleLbl="parChTrans1D2" presStyleIdx="1" presStyleCnt="4"/>
      <dgm:spPr/>
      <dgm:t>
        <a:bodyPr/>
        <a:lstStyle/>
        <a:p>
          <a:endParaRPr lang="tr-TR"/>
        </a:p>
      </dgm:t>
    </dgm:pt>
    <dgm:pt modelId="{C4E6B362-9989-4BD5-868A-65573903B1C4}" type="pres">
      <dgm:prSet presAssocID="{43FD3477-C754-43E3-A2C6-2E0D54F1536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71B6FD-C2BF-4711-9DDC-C136E0F136E3}" type="pres">
      <dgm:prSet presAssocID="{C284581A-F670-4ABE-8A7C-21A528C77339}" presName="Name9" presStyleLbl="parChTrans1D2" presStyleIdx="2" presStyleCnt="4"/>
      <dgm:spPr/>
      <dgm:t>
        <a:bodyPr/>
        <a:lstStyle/>
        <a:p>
          <a:endParaRPr lang="tr-TR"/>
        </a:p>
      </dgm:t>
    </dgm:pt>
    <dgm:pt modelId="{B4AAF3BB-C612-4B8B-89D5-0D80587B2F6E}" type="pres">
      <dgm:prSet presAssocID="{C284581A-F670-4ABE-8A7C-21A528C77339}" presName="connTx" presStyleLbl="parChTrans1D2" presStyleIdx="2" presStyleCnt="4"/>
      <dgm:spPr/>
      <dgm:t>
        <a:bodyPr/>
        <a:lstStyle/>
        <a:p>
          <a:endParaRPr lang="tr-TR"/>
        </a:p>
      </dgm:t>
    </dgm:pt>
    <dgm:pt modelId="{1F327F25-7C32-499E-AF02-1EFE86A0DA18}" type="pres">
      <dgm:prSet presAssocID="{5FBA2E18-60F7-4014-9B4A-C116D2A0E2A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7F99DF-BC12-4533-808A-9E8648E7383F}" type="pres">
      <dgm:prSet presAssocID="{FCDACA0C-6492-4054-8A9C-2AFEF16F4DDC}" presName="Name9" presStyleLbl="parChTrans1D2" presStyleIdx="3" presStyleCnt="4"/>
      <dgm:spPr/>
      <dgm:t>
        <a:bodyPr/>
        <a:lstStyle/>
        <a:p>
          <a:endParaRPr lang="tr-TR"/>
        </a:p>
      </dgm:t>
    </dgm:pt>
    <dgm:pt modelId="{F34B5BF9-2B2E-45FF-B027-943D527BCCD0}" type="pres">
      <dgm:prSet presAssocID="{FCDACA0C-6492-4054-8A9C-2AFEF16F4DDC}" presName="connTx" presStyleLbl="parChTrans1D2" presStyleIdx="3" presStyleCnt="4"/>
      <dgm:spPr/>
      <dgm:t>
        <a:bodyPr/>
        <a:lstStyle/>
        <a:p>
          <a:endParaRPr lang="tr-TR"/>
        </a:p>
      </dgm:t>
    </dgm:pt>
    <dgm:pt modelId="{13CDBDE5-221F-4E27-AA24-4F41FEAE3EFE}" type="pres">
      <dgm:prSet presAssocID="{E93B3766-E7A6-4AAE-8A3A-E74AE22367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938DA91-DCA1-4A5D-A64C-93300D89E27B}" type="presOf" srcId="{FCDACA0C-6492-4054-8A9C-2AFEF16F4DDC}" destId="{C17F99DF-BC12-4533-808A-9E8648E7383F}" srcOrd="0" destOrd="0" presId="urn:microsoft.com/office/officeart/2005/8/layout/radial1"/>
    <dgm:cxn modelId="{B582B2AA-5FEF-4D2B-A464-AE5892F27108}" type="presOf" srcId="{B638DFDC-F88C-481B-886C-DF7487370651}" destId="{5478778F-8ED3-4FA7-A00E-323730AF74F0}" srcOrd="0" destOrd="0" presId="urn:microsoft.com/office/officeart/2005/8/layout/radial1"/>
    <dgm:cxn modelId="{03D70757-C59A-407D-A3F8-1D15995B638C}" type="presOf" srcId="{2CF44671-8337-4AD3-81D5-C198223C5523}" destId="{129F8884-F039-42D1-85A6-BC345BD3CCDD}" srcOrd="0" destOrd="0" presId="urn:microsoft.com/office/officeart/2005/8/layout/radial1"/>
    <dgm:cxn modelId="{9893A0E2-29FA-4B15-8093-1B6C685C9604}" srcId="{B638DFDC-F88C-481B-886C-DF7487370651}" destId="{5FBA2E18-60F7-4014-9B4A-C116D2A0E2AC}" srcOrd="2" destOrd="0" parTransId="{C284581A-F670-4ABE-8A7C-21A528C77339}" sibTransId="{DDEC25E0-2F38-429B-A4B4-5C267B252D95}"/>
    <dgm:cxn modelId="{A651215E-D3E9-45D2-9695-E0E80A901D37}" type="presOf" srcId="{C7E9EC5A-76E9-4374-8649-59E56A87B96F}" destId="{D5206453-19F7-422D-A591-16618A2753A5}" srcOrd="1" destOrd="0" presId="urn:microsoft.com/office/officeart/2005/8/layout/radial1"/>
    <dgm:cxn modelId="{B2CE3EE1-0ED9-4A10-8BC8-0D30D48A5FCB}" type="presOf" srcId="{E93B3766-E7A6-4AAE-8A3A-E74AE22367ED}" destId="{13CDBDE5-221F-4E27-AA24-4F41FEAE3EFE}" srcOrd="0" destOrd="0" presId="urn:microsoft.com/office/officeart/2005/8/layout/radial1"/>
    <dgm:cxn modelId="{CB0630D3-65DD-4EB5-B5BA-46B34FAD4E79}" srcId="{B638DFDC-F88C-481B-886C-DF7487370651}" destId="{43FD3477-C754-43E3-A2C6-2E0D54F15363}" srcOrd="1" destOrd="0" parTransId="{C7E9EC5A-76E9-4374-8649-59E56A87B96F}" sibTransId="{21070503-EEB8-4C51-AB41-4CA177360A53}"/>
    <dgm:cxn modelId="{DCF169D1-571B-4B50-AAC7-84E2C59687E4}" type="presOf" srcId="{04B2D1A6-0EA9-441F-992F-005CD9320BAD}" destId="{201DC76A-D43E-41A4-9326-11601FA6A7D9}" srcOrd="1" destOrd="0" presId="urn:microsoft.com/office/officeart/2005/8/layout/radial1"/>
    <dgm:cxn modelId="{79C94B78-5DC6-451E-B4A0-FC6885576119}" type="presOf" srcId="{43FD3477-C754-43E3-A2C6-2E0D54F15363}" destId="{C4E6B362-9989-4BD5-868A-65573903B1C4}" srcOrd="0" destOrd="0" presId="urn:microsoft.com/office/officeart/2005/8/layout/radial1"/>
    <dgm:cxn modelId="{17D3978B-4DCF-4972-AF4E-95935D93F971}" type="presOf" srcId="{C7E9EC5A-76E9-4374-8649-59E56A87B96F}" destId="{B2CB636A-E4B1-4A4B-B254-F818C7E35966}" srcOrd="0" destOrd="0" presId="urn:microsoft.com/office/officeart/2005/8/layout/radial1"/>
    <dgm:cxn modelId="{6F96FF5D-598F-4189-8FDD-D7E7381428D6}" type="presOf" srcId="{839DA1DD-A8BC-4098-A742-4D22B1FDF55D}" destId="{BA72CE45-FD57-40AC-BBC4-16F17D6FBC43}" srcOrd="0" destOrd="0" presId="urn:microsoft.com/office/officeart/2005/8/layout/radial1"/>
    <dgm:cxn modelId="{7B28BD18-5F64-44A3-88D0-BAF0752D9C0B}" type="presOf" srcId="{C284581A-F670-4ABE-8A7C-21A528C77339}" destId="{B4AAF3BB-C612-4B8B-89D5-0D80587B2F6E}" srcOrd="1" destOrd="0" presId="urn:microsoft.com/office/officeart/2005/8/layout/radial1"/>
    <dgm:cxn modelId="{2ED04F16-7205-4D7D-A10F-8DD136E9D866}" type="presOf" srcId="{04B2D1A6-0EA9-441F-992F-005CD9320BAD}" destId="{C2741A5F-D4D8-44CA-AED9-DDA3E7D7BCBA}" srcOrd="0" destOrd="0" presId="urn:microsoft.com/office/officeart/2005/8/layout/radial1"/>
    <dgm:cxn modelId="{1CA13566-95DB-427C-9C04-47275E57114E}" type="presOf" srcId="{C284581A-F670-4ABE-8A7C-21A528C77339}" destId="{E371B6FD-C2BF-4711-9DDC-C136E0F136E3}" srcOrd="0" destOrd="0" presId="urn:microsoft.com/office/officeart/2005/8/layout/radial1"/>
    <dgm:cxn modelId="{EF26414E-6B5B-4237-BFCB-3AC4C786A4CF}" type="presOf" srcId="{5FBA2E18-60F7-4014-9B4A-C116D2A0E2AC}" destId="{1F327F25-7C32-499E-AF02-1EFE86A0DA18}" srcOrd="0" destOrd="0" presId="urn:microsoft.com/office/officeart/2005/8/layout/radial1"/>
    <dgm:cxn modelId="{F0E30F5D-B778-468E-9719-FAB4833977F0}" srcId="{839DA1DD-A8BC-4098-A742-4D22B1FDF55D}" destId="{B638DFDC-F88C-481B-886C-DF7487370651}" srcOrd="0" destOrd="0" parTransId="{E980BB24-CE5F-46D8-A2D9-FCBA63D281B0}" sibTransId="{D29F08AB-AD24-448D-B309-AC85E9F63EF8}"/>
    <dgm:cxn modelId="{BC07295D-124D-4E36-8416-90C25F586D64}" type="presOf" srcId="{FCDACA0C-6492-4054-8A9C-2AFEF16F4DDC}" destId="{F34B5BF9-2B2E-45FF-B027-943D527BCCD0}" srcOrd="1" destOrd="0" presId="urn:microsoft.com/office/officeart/2005/8/layout/radial1"/>
    <dgm:cxn modelId="{8CD016C9-CD0C-4968-A8DA-0A4DD2C67FA6}" srcId="{B638DFDC-F88C-481B-886C-DF7487370651}" destId="{E93B3766-E7A6-4AAE-8A3A-E74AE22367ED}" srcOrd="3" destOrd="0" parTransId="{FCDACA0C-6492-4054-8A9C-2AFEF16F4DDC}" sibTransId="{DE1E4C50-296E-4298-BD3B-CE950400BD01}"/>
    <dgm:cxn modelId="{1611A70A-D14E-4F90-937B-DEBD5E631512}" srcId="{B638DFDC-F88C-481B-886C-DF7487370651}" destId="{2CF44671-8337-4AD3-81D5-C198223C5523}" srcOrd="0" destOrd="0" parTransId="{04B2D1A6-0EA9-441F-992F-005CD9320BAD}" sibTransId="{702A5B2D-9F2B-41E0-8FA6-0038CAB3D535}"/>
    <dgm:cxn modelId="{7F28D251-01D1-44DC-A6F4-3B8EEDECE3AD}" type="presParOf" srcId="{BA72CE45-FD57-40AC-BBC4-16F17D6FBC43}" destId="{5478778F-8ED3-4FA7-A00E-323730AF74F0}" srcOrd="0" destOrd="0" presId="urn:microsoft.com/office/officeart/2005/8/layout/radial1"/>
    <dgm:cxn modelId="{1F2DD5D2-BBE1-4237-9A5A-36474A9B7C55}" type="presParOf" srcId="{BA72CE45-FD57-40AC-BBC4-16F17D6FBC43}" destId="{C2741A5F-D4D8-44CA-AED9-DDA3E7D7BCBA}" srcOrd="1" destOrd="0" presId="urn:microsoft.com/office/officeart/2005/8/layout/radial1"/>
    <dgm:cxn modelId="{B06CB820-5CF1-4ABA-A5D6-58ADDED60204}" type="presParOf" srcId="{C2741A5F-D4D8-44CA-AED9-DDA3E7D7BCBA}" destId="{201DC76A-D43E-41A4-9326-11601FA6A7D9}" srcOrd="0" destOrd="0" presId="urn:microsoft.com/office/officeart/2005/8/layout/radial1"/>
    <dgm:cxn modelId="{13D70EA1-A1D6-4783-8C9D-7FD90B989CE0}" type="presParOf" srcId="{BA72CE45-FD57-40AC-BBC4-16F17D6FBC43}" destId="{129F8884-F039-42D1-85A6-BC345BD3CCDD}" srcOrd="2" destOrd="0" presId="urn:microsoft.com/office/officeart/2005/8/layout/radial1"/>
    <dgm:cxn modelId="{E26A0C11-3D5D-4D31-B9D2-5E9D69CA9DC6}" type="presParOf" srcId="{BA72CE45-FD57-40AC-BBC4-16F17D6FBC43}" destId="{B2CB636A-E4B1-4A4B-B254-F818C7E35966}" srcOrd="3" destOrd="0" presId="urn:microsoft.com/office/officeart/2005/8/layout/radial1"/>
    <dgm:cxn modelId="{99B74D33-1756-4481-A3EB-0B2FCC819A6B}" type="presParOf" srcId="{B2CB636A-E4B1-4A4B-B254-F818C7E35966}" destId="{D5206453-19F7-422D-A591-16618A2753A5}" srcOrd="0" destOrd="0" presId="urn:microsoft.com/office/officeart/2005/8/layout/radial1"/>
    <dgm:cxn modelId="{83F16858-A8A0-403E-B55E-1A55DAD21D4A}" type="presParOf" srcId="{BA72CE45-FD57-40AC-BBC4-16F17D6FBC43}" destId="{C4E6B362-9989-4BD5-868A-65573903B1C4}" srcOrd="4" destOrd="0" presId="urn:microsoft.com/office/officeart/2005/8/layout/radial1"/>
    <dgm:cxn modelId="{20D0C147-9E18-4404-A8E8-D3FC571EB5FC}" type="presParOf" srcId="{BA72CE45-FD57-40AC-BBC4-16F17D6FBC43}" destId="{E371B6FD-C2BF-4711-9DDC-C136E0F136E3}" srcOrd="5" destOrd="0" presId="urn:microsoft.com/office/officeart/2005/8/layout/radial1"/>
    <dgm:cxn modelId="{7B9B338D-C847-479D-A1B9-1C57043CF0BF}" type="presParOf" srcId="{E371B6FD-C2BF-4711-9DDC-C136E0F136E3}" destId="{B4AAF3BB-C612-4B8B-89D5-0D80587B2F6E}" srcOrd="0" destOrd="0" presId="urn:microsoft.com/office/officeart/2005/8/layout/radial1"/>
    <dgm:cxn modelId="{E3FF8E51-96B5-4414-8D98-771B8E5F7232}" type="presParOf" srcId="{BA72CE45-FD57-40AC-BBC4-16F17D6FBC43}" destId="{1F327F25-7C32-499E-AF02-1EFE86A0DA18}" srcOrd="6" destOrd="0" presId="urn:microsoft.com/office/officeart/2005/8/layout/radial1"/>
    <dgm:cxn modelId="{E65AB35C-2DC6-4D63-83CD-6C790ADE1F39}" type="presParOf" srcId="{BA72CE45-FD57-40AC-BBC4-16F17D6FBC43}" destId="{C17F99DF-BC12-4533-808A-9E8648E7383F}" srcOrd="7" destOrd="0" presId="urn:microsoft.com/office/officeart/2005/8/layout/radial1"/>
    <dgm:cxn modelId="{47B2FBD8-EB52-4827-84DE-B36A8537A930}" type="presParOf" srcId="{C17F99DF-BC12-4533-808A-9E8648E7383F}" destId="{F34B5BF9-2B2E-45FF-B027-943D527BCCD0}" srcOrd="0" destOrd="0" presId="urn:microsoft.com/office/officeart/2005/8/layout/radial1"/>
    <dgm:cxn modelId="{A9196739-DCBC-4F70-AEFC-14CBE4777D3A}" type="presParOf" srcId="{BA72CE45-FD57-40AC-BBC4-16F17D6FBC43}" destId="{13CDBDE5-221F-4E27-AA24-4F41FEAE3EF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95EFD-81B5-4334-A2DD-00DA7BFD84A1}">
      <dsp:nvSpPr>
        <dsp:cNvPr id="0" name=""/>
        <dsp:cNvSpPr/>
      </dsp:nvSpPr>
      <dsp:spPr>
        <a:xfrm>
          <a:off x="2491702" y="1909716"/>
          <a:ext cx="1647866" cy="1235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Namaz</a:t>
          </a:r>
          <a:endParaRPr lang="tr-TR" sz="3000" kern="1200" dirty="0"/>
        </a:p>
      </dsp:txBody>
      <dsp:txXfrm>
        <a:off x="2733026" y="2090703"/>
        <a:ext cx="1165218" cy="873880"/>
      </dsp:txXfrm>
    </dsp:sp>
    <dsp:sp modelId="{3C9B0F8A-95E3-4DC1-B189-775C566CE9F4}">
      <dsp:nvSpPr>
        <dsp:cNvPr id="0" name=""/>
        <dsp:cNvSpPr/>
      </dsp:nvSpPr>
      <dsp:spPr>
        <a:xfrm rot="16200000">
          <a:off x="3063316" y="1638370"/>
          <a:ext cx="504637" cy="38056"/>
        </a:xfrm>
        <a:custGeom>
          <a:avLst/>
          <a:gdLst/>
          <a:ahLst/>
          <a:cxnLst/>
          <a:rect l="0" t="0" r="0" b="0"/>
          <a:pathLst>
            <a:path>
              <a:moveTo>
                <a:pt x="0" y="19028"/>
              </a:moveTo>
              <a:lnTo>
                <a:pt x="504637" y="19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303019" y="1644782"/>
        <a:ext cx="25231" cy="25231"/>
      </dsp:txXfrm>
    </dsp:sp>
    <dsp:sp modelId="{990BE31B-5721-4EBC-B210-92323FB20815}">
      <dsp:nvSpPr>
        <dsp:cNvPr id="0" name=""/>
        <dsp:cNvSpPr/>
      </dsp:nvSpPr>
      <dsp:spPr>
        <a:xfrm>
          <a:off x="2614624" y="3058"/>
          <a:ext cx="1402021" cy="1402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Kaç vakit (Kuran ve sünnet)</a:t>
          </a:r>
          <a:endParaRPr lang="tr-TR" sz="1600" kern="1200" dirty="0"/>
        </a:p>
      </dsp:txBody>
      <dsp:txXfrm>
        <a:off x="2819945" y="208379"/>
        <a:ext cx="991379" cy="991379"/>
      </dsp:txXfrm>
    </dsp:sp>
    <dsp:sp modelId="{AEC6C7D9-E2BD-4E34-82D6-CE02D9E43B7B}">
      <dsp:nvSpPr>
        <dsp:cNvPr id="0" name=""/>
        <dsp:cNvSpPr/>
      </dsp:nvSpPr>
      <dsp:spPr>
        <a:xfrm>
          <a:off x="4139568" y="2508615"/>
          <a:ext cx="298631" cy="38056"/>
        </a:xfrm>
        <a:custGeom>
          <a:avLst/>
          <a:gdLst/>
          <a:ahLst/>
          <a:cxnLst/>
          <a:rect l="0" t="0" r="0" b="0"/>
          <a:pathLst>
            <a:path>
              <a:moveTo>
                <a:pt x="0" y="19028"/>
              </a:moveTo>
              <a:lnTo>
                <a:pt x="298631" y="19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281418" y="2520178"/>
        <a:ext cx="14931" cy="14931"/>
      </dsp:txXfrm>
    </dsp:sp>
    <dsp:sp modelId="{E9DC3F66-2936-46DA-8400-F0D52CA76C43}">
      <dsp:nvSpPr>
        <dsp:cNvPr id="0" name=""/>
        <dsp:cNvSpPr/>
      </dsp:nvSpPr>
      <dsp:spPr>
        <a:xfrm>
          <a:off x="4438199" y="1826633"/>
          <a:ext cx="1402021" cy="1402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Kaç rekat (Sünnet)</a:t>
          </a:r>
          <a:endParaRPr lang="tr-TR" sz="1600" kern="1200" dirty="0"/>
        </a:p>
      </dsp:txBody>
      <dsp:txXfrm>
        <a:off x="4643520" y="2031954"/>
        <a:ext cx="991379" cy="991379"/>
      </dsp:txXfrm>
    </dsp:sp>
    <dsp:sp modelId="{FAFF16E0-7195-471A-8CDC-60EF86B5C322}">
      <dsp:nvSpPr>
        <dsp:cNvPr id="0" name=""/>
        <dsp:cNvSpPr/>
      </dsp:nvSpPr>
      <dsp:spPr>
        <a:xfrm rot="5400000">
          <a:off x="3063316" y="3378861"/>
          <a:ext cx="504637" cy="38056"/>
        </a:xfrm>
        <a:custGeom>
          <a:avLst/>
          <a:gdLst/>
          <a:ahLst/>
          <a:cxnLst/>
          <a:rect l="0" t="0" r="0" b="0"/>
          <a:pathLst>
            <a:path>
              <a:moveTo>
                <a:pt x="0" y="19028"/>
              </a:moveTo>
              <a:lnTo>
                <a:pt x="504637" y="19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303019" y="3385273"/>
        <a:ext cx="25231" cy="25231"/>
      </dsp:txXfrm>
    </dsp:sp>
    <dsp:sp modelId="{D5A3ECE2-C311-43D7-AFF0-4F938806985B}">
      <dsp:nvSpPr>
        <dsp:cNvPr id="0" name=""/>
        <dsp:cNvSpPr/>
      </dsp:nvSpPr>
      <dsp:spPr>
        <a:xfrm>
          <a:off x="2614624" y="3650208"/>
          <a:ext cx="1402021" cy="1402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Nasıl kılınır? (Sünnet)</a:t>
          </a:r>
          <a:endParaRPr lang="tr-TR" sz="1600" kern="1200" dirty="0"/>
        </a:p>
      </dsp:txBody>
      <dsp:txXfrm>
        <a:off x="2819945" y="3855529"/>
        <a:ext cx="991379" cy="991379"/>
      </dsp:txXfrm>
    </dsp:sp>
    <dsp:sp modelId="{A638EFD1-C9A2-49A4-B2D6-E0C1E1A66558}">
      <dsp:nvSpPr>
        <dsp:cNvPr id="0" name=""/>
        <dsp:cNvSpPr/>
      </dsp:nvSpPr>
      <dsp:spPr>
        <a:xfrm rot="10800000">
          <a:off x="2193071" y="2508615"/>
          <a:ext cx="298631" cy="38056"/>
        </a:xfrm>
        <a:custGeom>
          <a:avLst/>
          <a:gdLst/>
          <a:ahLst/>
          <a:cxnLst/>
          <a:rect l="0" t="0" r="0" b="0"/>
          <a:pathLst>
            <a:path>
              <a:moveTo>
                <a:pt x="0" y="19028"/>
              </a:moveTo>
              <a:lnTo>
                <a:pt x="298631" y="19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334921" y="2520178"/>
        <a:ext cx="14931" cy="14931"/>
      </dsp:txXfrm>
    </dsp:sp>
    <dsp:sp modelId="{C17B0F3C-E009-43C9-9DCC-6428985C0FB5}">
      <dsp:nvSpPr>
        <dsp:cNvPr id="0" name=""/>
        <dsp:cNvSpPr/>
      </dsp:nvSpPr>
      <dsp:spPr>
        <a:xfrm>
          <a:off x="791049" y="1826633"/>
          <a:ext cx="1402021" cy="1402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Yasakları, Mekruhları (Sünnet)</a:t>
          </a:r>
          <a:endParaRPr lang="tr-TR" sz="1600" kern="1200" dirty="0"/>
        </a:p>
      </dsp:txBody>
      <dsp:txXfrm>
        <a:off x="996370" y="2031954"/>
        <a:ext cx="991379" cy="991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8778F-8ED3-4FA7-A00E-323730AF74F0}">
      <dsp:nvSpPr>
        <dsp:cNvPr id="0" name=""/>
        <dsp:cNvSpPr/>
      </dsp:nvSpPr>
      <dsp:spPr>
        <a:xfrm>
          <a:off x="1828460" y="1752863"/>
          <a:ext cx="1331655" cy="1331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Zekat</a:t>
          </a:r>
          <a:endParaRPr lang="tr-TR" sz="3200" kern="1200" dirty="0"/>
        </a:p>
      </dsp:txBody>
      <dsp:txXfrm>
        <a:off x="2023476" y="1947879"/>
        <a:ext cx="941623" cy="941623"/>
      </dsp:txXfrm>
    </dsp:sp>
    <dsp:sp modelId="{C2741A5F-D4D8-44CA-AED9-DDA3E7D7BCBA}">
      <dsp:nvSpPr>
        <dsp:cNvPr id="0" name=""/>
        <dsp:cNvSpPr/>
      </dsp:nvSpPr>
      <dsp:spPr>
        <a:xfrm rot="16200000">
          <a:off x="2293203" y="1527753"/>
          <a:ext cx="402169" cy="48049"/>
        </a:xfrm>
        <a:custGeom>
          <a:avLst/>
          <a:gdLst/>
          <a:ahLst/>
          <a:cxnLst/>
          <a:rect l="0" t="0" r="0" b="0"/>
          <a:pathLst>
            <a:path>
              <a:moveTo>
                <a:pt x="0" y="24024"/>
              </a:moveTo>
              <a:lnTo>
                <a:pt x="402169" y="240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484233" y="1541724"/>
        <a:ext cx="20108" cy="20108"/>
      </dsp:txXfrm>
    </dsp:sp>
    <dsp:sp modelId="{129F8884-F039-42D1-85A6-BC345BD3CCDD}">
      <dsp:nvSpPr>
        <dsp:cNvPr id="0" name=""/>
        <dsp:cNvSpPr/>
      </dsp:nvSpPr>
      <dsp:spPr>
        <a:xfrm>
          <a:off x="1828460" y="19037"/>
          <a:ext cx="1331655" cy="1331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Kimlere (Kuran)</a:t>
          </a:r>
          <a:endParaRPr lang="tr-TR" sz="1600" kern="1200" dirty="0"/>
        </a:p>
      </dsp:txBody>
      <dsp:txXfrm>
        <a:off x="2023476" y="214053"/>
        <a:ext cx="941623" cy="941623"/>
      </dsp:txXfrm>
    </dsp:sp>
    <dsp:sp modelId="{B2CB636A-E4B1-4A4B-B254-F818C7E35966}">
      <dsp:nvSpPr>
        <dsp:cNvPr id="0" name=""/>
        <dsp:cNvSpPr/>
      </dsp:nvSpPr>
      <dsp:spPr>
        <a:xfrm>
          <a:off x="3160115" y="2394666"/>
          <a:ext cx="402169" cy="48049"/>
        </a:xfrm>
        <a:custGeom>
          <a:avLst/>
          <a:gdLst/>
          <a:ahLst/>
          <a:cxnLst/>
          <a:rect l="0" t="0" r="0" b="0"/>
          <a:pathLst>
            <a:path>
              <a:moveTo>
                <a:pt x="0" y="24024"/>
              </a:moveTo>
              <a:lnTo>
                <a:pt x="402169" y="240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351146" y="2408636"/>
        <a:ext cx="20108" cy="20108"/>
      </dsp:txXfrm>
    </dsp:sp>
    <dsp:sp modelId="{C4E6B362-9989-4BD5-868A-65573903B1C4}">
      <dsp:nvSpPr>
        <dsp:cNvPr id="0" name=""/>
        <dsp:cNvSpPr/>
      </dsp:nvSpPr>
      <dsp:spPr>
        <a:xfrm>
          <a:off x="3562285" y="1752863"/>
          <a:ext cx="1331655" cy="1331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Hangi Mallar (Kuran ve sünnet)</a:t>
          </a:r>
          <a:endParaRPr lang="tr-TR" sz="1600" kern="1200" dirty="0"/>
        </a:p>
      </dsp:txBody>
      <dsp:txXfrm>
        <a:off x="3757301" y="1947879"/>
        <a:ext cx="941623" cy="941623"/>
      </dsp:txXfrm>
    </dsp:sp>
    <dsp:sp modelId="{E371B6FD-C2BF-4711-9DDC-C136E0F136E3}">
      <dsp:nvSpPr>
        <dsp:cNvPr id="0" name=""/>
        <dsp:cNvSpPr/>
      </dsp:nvSpPr>
      <dsp:spPr>
        <a:xfrm rot="5400000">
          <a:off x="2293203" y="3261578"/>
          <a:ext cx="402169" cy="48049"/>
        </a:xfrm>
        <a:custGeom>
          <a:avLst/>
          <a:gdLst/>
          <a:ahLst/>
          <a:cxnLst/>
          <a:rect l="0" t="0" r="0" b="0"/>
          <a:pathLst>
            <a:path>
              <a:moveTo>
                <a:pt x="0" y="24024"/>
              </a:moveTo>
              <a:lnTo>
                <a:pt x="402169" y="240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484233" y="3275549"/>
        <a:ext cx="20108" cy="20108"/>
      </dsp:txXfrm>
    </dsp:sp>
    <dsp:sp modelId="{1F327F25-7C32-499E-AF02-1EFE86A0DA18}">
      <dsp:nvSpPr>
        <dsp:cNvPr id="0" name=""/>
        <dsp:cNvSpPr/>
      </dsp:nvSpPr>
      <dsp:spPr>
        <a:xfrm>
          <a:off x="1828460" y="3486688"/>
          <a:ext cx="1331655" cy="1331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Ne oranda (sünnet)</a:t>
          </a:r>
          <a:endParaRPr lang="tr-TR" sz="1600" kern="1200" dirty="0"/>
        </a:p>
      </dsp:txBody>
      <dsp:txXfrm>
        <a:off x="2023476" y="3681704"/>
        <a:ext cx="941623" cy="941623"/>
      </dsp:txXfrm>
    </dsp:sp>
    <dsp:sp modelId="{C17F99DF-BC12-4533-808A-9E8648E7383F}">
      <dsp:nvSpPr>
        <dsp:cNvPr id="0" name=""/>
        <dsp:cNvSpPr/>
      </dsp:nvSpPr>
      <dsp:spPr>
        <a:xfrm rot="10800000">
          <a:off x="1426290" y="2394666"/>
          <a:ext cx="402169" cy="48049"/>
        </a:xfrm>
        <a:custGeom>
          <a:avLst/>
          <a:gdLst/>
          <a:ahLst/>
          <a:cxnLst/>
          <a:rect l="0" t="0" r="0" b="0"/>
          <a:pathLst>
            <a:path>
              <a:moveTo>
                <a:pt x="0" y="24024"/>
              </a:moveTo>
              <a:lnTo>
                <a:pt x="402169" y="240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1617321" y="2408636"/>
        <a:ext cx="20108" cy="20108"/>
      </dsp:txXfrm>
    </dsp:sp>
    <dsp:sp modelId="{13CDBDE5-221F-4E27-AA24-4F41FEAE3EFE}">
      <dsp:nvSpPr>
        <dsp:cNvPr id="0" name=""/>
        <dsp:cNvSpPr/>
      </dsp:nvSpPr>
      <dsp:spPr>
        <a:xfrm>
          <a:off x="94634" y="1752863"/>
          <a:ext cx="1331655" cy="1331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Ne zaman (sünnet)</a:t>
          </a:r>
          <a:endParaRPr lang="tr-TR" sz="1600" kern="1200" dirty="0"/>
        </a:p>
      </dsp:txBody>
      <dsp:txXfrm>
        <a:off x="289650" y="1947879"/>
        <a:ext cx="941623" cy="941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EC22A-AC7B-4451-ACFC-3E7111F1571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744538"/>
            <a:ext cx="58007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2A774-305E-45F1-AB16-80A5F449E0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52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7" y="1122363"/>
            <a:ext cx="8018860" cy="2387600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602038"/>
            <a:ext cx="8018860" cy="1655762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04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9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365125"/>
            <a:ext cx="2305422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365125"/>
            <a:ext cx="67826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8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001" y="3887812"/>
            <a:ext cx="1069503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001" y="2059012"/>
            <a:ext cx="1069503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981" y="2166365"/>
            <a:ext cx="9863197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262" spc="132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16" y="3913632"/>
            <a:ext cx="10090399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54">
                <a:solidFill>
                  <a:srgbClr val="FFFFFF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754"/>
            </a:lvl3pPr>
            <a:lvl4pPr marL="1202893" indent="0" algn="ctr">
              <a:buNone/>
              <a:defRPr sz="1754"/>
            </a:lvl4pPr>
            <a:lvl5pPr marL="1603858" indent="0" algn="ctr">
              <a:buNone/>
              <a:defRPr sz="1754"/>
            </a:lvl5pPr>
            <a:lvl6pPr marL="2004822" indent="0" algn="ctr">
              <a:buNone/>
              <a:defRPr sz="1754"/>
            </a:lvl6pPr>
            <a:lvl7pPr marL="2405786" indent="0" algn="ctr">
              <a:buNone/>
              <a:defRPr sz="1754"/>
            </a:lvl7pPr>
            <a:lvl8pPr marL="2806751" indent="0" algn="ctr">
              <a:buNone/>
              <a:defRPr sz="1754"/>
            </a:lvl8pPr>
            <a:lvl9pPr marL="3207715" indent="0" algn="ctr">
              <a:buNone/>
              <a:defRPr sz="1754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375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18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001" y="2059012"/>
            <a:ext cx="1069503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001" y="3887812"/>
            <a:ext cx="1069503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81" y="2167128"/>
            <a:ext cx="9863197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262" b="0" spc="132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16" y="3913212"/>
            <a:ext cx="1008772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54">
                <a:solidFill>
                  <a:srgbClr val="FFFFFF"/>
                </a:solidFill>
              </a:defRPr>
            </a:lvl1pPr>
            <a:lvl2pPr marL="40096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570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030" y="2011680"/>
            <a:ext cx="4169807" cy="420624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3761" y="2011680"/>
            <a:ext cx="4169807" cy="420624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236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490" y="1913470"/>
            <a:ext cx="4169807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842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8490" y="2656566"/>
            <a:ext cx="4169807" cy="356616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4497" y="1913470"/>
            <a:ext cx="4169807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842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497" y="2656564"/>
            <a:ext cx="4169807" cy="356616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88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75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6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490" y="2120054"/>
            <a:ext cx="5372636" cy="4114800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0608" y="2147487"/>
            <a:ext cx="2806601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579"/>
            </a:lvl1pPr>
            <a:lvl2pPr marL="400964" indent="0">
              <a:buNone/>
              <a:defRPr sz="1052"/>
            </a:lvl2pPr>
            <a:lvl3pPr marL="801929" indent="0">
              <a:buNone/>
              <a:defRPr sz="877"/>
            </a:lvl3pPr>
            <a:lvl4pPr marL="1202893" indent="0">
              <a:buNone/>
              <a:defRPr sz="789"/>
            </a:lvl4pPr>
            <a:lvl5pPr marL="1603858" indent="0">
              <a:buNone/>
              <a:defRPr sz="789"/>
            </a:lvl5pPr>
            <a:lvl6pPr marL="2004822" indent="0">
              <a:buNone/>
              <a:defRPr sz="789"/>
            </a:lvl6pPr>
            <a:lvl7pPr marL="2405786" indent="0">
              <a:buNone/>
              <a:defRPr sz="789"/>
            </a:lvl7pPr>
            <a:lvl8pPr marL="2806751" indent="0">
              <a:buNone/>
              <a:defRPr sz="789"/>
            </a:lvl8pPr>
            <a:lvl9pPr marL="3207715" indent="0">
              <a:buNone/>
              <a:defRPr sz="789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63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557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2640" y="2211494"/>
            <a:ext cx="5372636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806">
                <a:solidFill>
                  <a:schemeClr val="tx1">
                    <a:lumMod val="50000"/>
                  </a:schemeClr>
                </a:solidFill>
              </a:defRPr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2068" y="2150621"/>
            <a:ext cx="2806601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579"/>
            </a:lvl1pPr>
            <a:lvl2pPr marL="400964" indent="0">
              <a:buNone/>
              <a:defRPr sz="1052"/>
            </a:lvl2pPr>
            <a:lvl3pPr marL="801929" indent="0">
              <a:buNone/>
              <a:defRPr sz="877"/>
            </a:lvl3pPr>
            <a:lvl4pPr marL="1202893" indent="0">
              <a:buNone/>
              <a:defRPr sz="789"/>
            </a:lvl4pPr>
            <a:lvl5pPr marL="1603858" indent="0">
              <a:buNone/>
              <a:defRPr sz="789"/>
            </a:lvl5pPr>
            <a:lvl6pPr marL="2004822" indent="0">
              <a:buNone/>
              <a:defRPr sz="789"/>
            </a:lvl6pPr>
            <a:lvl7pPr marL="2405786" indent="0">
              <a:buNone/>
              <a:defRPr sz="789"/>
            </a:lvl7pPr>
            <a:lvl8pPr marL="2806751" indent="0">
              <a:buNone/>
              <a:defRPr sz="789"/>
            </a:lvl8pPr>
            <a:lvl9pPr marL="3207715" indent="0">
              <a:buNone/>
              <a:defRPr sz="789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34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38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09514" y="0"/>
            <a:ext cx="24056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3438" y="274638"/>
            <a:ext cx="2106775" cy="58975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274638"/>
            <a:ext cx="6992203" cy="58975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6422855"/>
            <a:ext cx="2405654" cy="365125"/>
          </a:xfrm>
        </p:spPr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11494" y="6422855"/>
            <a:ext cx="375306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9686" y="6422855"/>
            <a:ext cx="771507" cy="365125"/>
          </a:xfrm>
        </p:spPr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2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3" y="1709739"/>
            <a:ext cx="9221689" cy="2852737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3" y="4589464"/>
            <a:ext cx="9221689" cy="1500187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52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1825625"/>
            <a:ext cx="4544021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1825625"/>
            <a:ext cx="4544021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00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365126"/>
            <a:ext cx="9221689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681163"/>
            <a:ext cx="4523138" cy="82391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505075"/>
            <a:ext cx="452313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681163"/>
            <a:ext cx="4545413" cy="82391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505075"/>
            <a:ext cx="4545413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69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48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57200"/>
            <a:ext cx="3448388" cy="1600200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987426"/>
            <a:ext cx="5412730" cy="4873625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057400"/>
            <a:ext cx="3448388" cy="3811588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41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57200"/>
            <a:ext cx="3448388" cy="1600200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987426"/>
            <a:ext cx="5412730" cy="4873625"/>
          </a:xfrm>
        </p:spPr>
        <p:txBody>
          <a:bodyPr anchor="t"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057400"/>
            <a:ext cx="3448388" cy="3811588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29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365126"/>
            <a:ext cx="9221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1825625"/>
            <a:ext cx="92216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6356351"/>
            <a:ext cx="2405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6356351"/>
            <a:ext cx="3608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6356351"/>
            <a:ext cx="2405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7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" y="176109"/>
            <a:ext cx="10689140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4904" y="284176"/>
            <a:ext cx="85801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904" y="2011680"/>
            <a:ext cx="85801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4331" y="6422855"/>
            <a:ext cx="26316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921">
                <a:solidFill>
                  <a:schemeClr val="tx1"/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7843" y="6422855"/>
            <a:ext cx="442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380" y="6422855"/>
            <a:ext cx="829829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052" b="0">
                <a:solidFill>
                  <a:schemeClr val="tx1"/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85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801929" rtl="0" eaLnBrk="1" latinLnBrk="0" hangingPunct="1">
        <a:lnSpc>
          <a:spcPct val="85000"/>
        </a:lnSpc>
        <a:spcBef>
          <a:spcPct val="0"/>
        </a:spcBef>
        <a:buNone/>
        <a:defRPr sz="3508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0386" indent="-160386" algn="l" defTabSz="801929" rtl="0" eaLnBrk="1" latinLnBrk="0" hangingPunct="1">
        <a:lnSpc>
          <a:spcPct val="90000"/>
        </a:lnSpc>
        <a:spcBef>
          <a:spcPts val="1052"/>
        </a:spcBef>
        <a:spcAft>
          <a:spcPts val="175"/>
        </a:spcAft>
        <a:buClr>
          <a:schemeClr val="tx1"/>
        </a:buClr>
        <a:buFont typeface="Wingdings" pitchFamily="2" charset="2"/>
        <a:buChar char=""/>
        <a:defRPr sz="1929" kern="1200">
          <a:solidFill>
            <a:schemeClr val="tx1"/>
          </a:solidFill>
          <a:latin typeface="+mn-lt"/>
          <a:ea typeface="+mn-ea"/>
          <a:cs typeface="+mn-cs"/>
        </a:defRPr>
      </a:lvl1pPr>
      <a:lvl2pPr marL="360868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561350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761832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962315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126594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1290769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1428633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1584037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" y="0"/>
            <a:ext cx="10692000" cy="6876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88" y="2346157"/>
            <a:ext cx="10691812" cy="218368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cs typeface="Arial" panose="020B0604020202020204" pitchFamily="34" charset="0"/>
              </a:rPr>
              <a:t> </a:t>
            </a:r>
            <a:r>
              <a:rPr lang="tr-TR" sz="4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Hadİsler</a:t>
            </a:r>
            <a:r>
              <a:rPr lang="tr-TR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4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Neden Korunmuş </a:t>
            </a:r>
            <a:r>
              <a:rPr lang="tr-TR" sz="4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OlmalIdIr</a:t>
            </a:r>
            <a:r>
              <a:rPr lang="tr-TR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  <a:r>
              <a:rPr lang="tr-TR" sz="2800" dirty="0">
                <a:solidFill>
                  <a:srgbClr val="FF0000"/>
                </a:solidFill>
              </a:rPr>
              <a:t/>
            </a:r>
            <a:br>
              <a:rPr lang="tr-TR" sz="2800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tr-TR" sz="2800" b="1" dirty="0">
                <a:cs typeface="Arial" panose="020B0604020202020204" pitchFamily="34" charset="0"/>
              </a:rPr>
              <a:t/>
            </a:r>
            <a:br>
              <a:rPr lang="tr-TR" sz="2800" b="1" dirty="0">
                <a:cs typeface="Arial" panose="020B0604020202020204" pitchFamily="34" charset="0"/>
              </a:rPr>
            </a:br>
            <a:endParaRPr lang="tr-TR" sz="2800" b="1" dirty="0">
              <a:cs typeface="Arial" panose="020B0604020202020204" pitchFamily="34" charset="0"/>
            </a:endParaRPr>
          </a:p>
        </p:txBody>
      </p:sp>
      <p:sp>
        <p:nvSpPr>
          <p:cNvPr id="5" name="Altbilgi Yer Tutucusu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SÜNNETİN DİNDEKİ YERİ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76147" y="1966287"/>
            <a:ext cx="935662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Hadis ilmi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müslümanların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en fazla emek sarf ettiği ve en geniş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edebiyata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sahip olan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İslamî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ilimdir.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Tefsir, fıkıh,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kelam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tasavvuf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çok büyük ölçüde hadislere dayanır.</a:t>
            </a:r>
          </a:p>
          <a:p>
            <a:pPr algn="just">
              <a:lnSpc>
                <a:spcPct val="150000"/>
              </a:lnSpc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Sünnetin dindeki bu konumundan ötürü, d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inimizin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tahrif olmadan kıyamete kadar yaşanabilmesi için hadislerin korunmuş olarak bizlere ulaşmış olması gerekir. İlâhî hikmet bunu gerektirir. </a:t>
            </a:r>
          </a:p>
          <a:p>
            <a:pPr algn="just">
              <a:lnSpc>
                <a:spcPct val="150000"/>
              </a:lnSpc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PEYGAMBERİMİZ’E (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SAV) İTAAT ve O’NU ÖRNEK ALMA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412" y="2470493"/>
            <a:ext cx="96949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İçinizden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Allah’ın lutfuna ve âhiret gününe umut bağlayanlar, Allah’ı çokça ananlar için hiç şüphe yok ki, Resûlullah’ta güzel bir örneklik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.» (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Ahzab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21)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"(Rasûlüm!) De ki: Eğer Allah'ı seviyorsanız bana uyunuz ki O da sizi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sevsin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günahlarımızı bağışlasın." (Âl-i İmran,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31)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llah’a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ve Rasûlü'ne itaat edin ki rahmete kavuşturulasınız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(Âl-i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İmran,132)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Namaz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kılın; zekât verin; Peygamber'e itaat edin ki merhamet göresiniz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Nûr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KURÂN-I KERİM’DE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PEYGAMBERİMİZ’E (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SAV) İTAAT ve O’NU ÖRNEK ALMA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412" y="2470493"/>
            <a:ext cx="969498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Yukarıda sayılanlara benzer onlarca ayet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Resulûllah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Efendimize (sav) itaati, uymayı, örnek almayı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müslümanlardan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istemektedir. Peki bu nasıl mümkün olabilir?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Resulullah’ı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bize tanıtan, onun nebevî öğretilerini içeren hadislerin korunmasıyla elbette.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Dolayısıyla, bunca ayetin işlevsiz kalması ilâhî hikmete uygun düşmeyeceğinden, diğer bir ifadeyle, Cenabı Hakk’ın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müslümanlardan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yerine getirilmesi mümkün olmayan bir şeyi istemesi uygun olmadığından ötürü hadislerin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korunmuşluğu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ilahî hikmetin gereğidir diyebiliriz.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241449" y="715042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KURAN KERİMİN BEYANI ve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MUHAFAZASI 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73133" y="1919364"/>
            <a:ext cx="757645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Sana da, insanlara gönderileni </a:t>
            </a:r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açıklayasın diye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Kuran'ı indirdik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.» Nahl 44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Kurân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erim’in korunup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onun  beyanı olan sünnetin zayi olması, aslında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Kurân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Kerim’in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korunmaması demektir.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Zira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Kur’ân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Kerîm’in beyanı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tefsiri olan hadisler, ayetlerin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keyfî yorumlardan ve mana tahrifinden </a:t>
            </a:r>
            <a:r>
              <a:rPr lang="tr-T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korunmasını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sağlar.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Lafzın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korunmuş, </a:t>
            </a:r>
            <a:r>
              <a:rPr lang="tr-T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mananın </a:t>
            </a:r>
            <a:r>
              <a:rPr lang="tr-T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korunmamış, </a:t>
            </a:r>
            <a:r>
              <a:rPr lang="tr-T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etnin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korunmuş </a:t>
            </a:r>
            <a:r>
              <a:rPr lang="tr-T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murâd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-ı </a:t>
            </a:r>
            <a:r>
              <a:rPr lang="tr-T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ilâhînin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korunmamış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olması, böylece ayetlere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yanlış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manaların yüklenmesi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ilâhî hikmetle bağdaşmaz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95" y="2429993"/>
            <a:ext cx="251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726917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NAMAZ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30738" y="4548062"/>
            <a:ext cx="9868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Namaz emri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uran Kerim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’de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70 defa geçer ancak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detaya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girilmemesi dikkat çeker.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Rekat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sayıları, vakitleri, nasıl kılındığı, yasakları, mekruhları, sünnetleri, vb. hadislerle belirlenmiştir.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" y="1972536"/>
            <a:ext cx="10614876" cy="218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868298"/>
              </p:ext>
            </p:extLst>
          </p:nvPr>
        </p:nvGraphicFramePr>
        <p:xfrm>
          <a:off x="-467976" y="1802712"/>
          <a:ext cx="6631271" cy="505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6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261791"/>
              </p:ext>
            </p:extLst>
          </p:nvPr>
        </p:nvGraphicFramePr>
        <p:xfrm>
          <a:off x="5703237" y="0"/>
          <a:ext cx="4988576" cy="4837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402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KURAN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KERİM’İN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BEYANI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4" y="2318273"/>
            <a:ext cx="97258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Namaz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oruç, zekat, kurban,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hac, dua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ibadetleri nasıl yapılır?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Şefaat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kevser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gıybet,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iman kavramlarının tam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olarak mahiyetleri nedir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ŞEFAAT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08764" y="2318273"/>
            <a:ext cx="6258291" cy="508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«O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gün -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rahmânın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izin verdiği ve sözünden hoşnut olduğu kimseler müstesna- şefaatin bir yararı olmaz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.» Taha 109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Peygamberimiz, Allah’a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ortak koşmamak şartıyla büyük günah işleyen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müminlerin ahirette şefaatinden yararlanacağını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söylemiştir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Buhârî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Tevḥîd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”, 31).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sayede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cehennemde cezasını çeken müminler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buradan çıkarılıp cennete alınacaktır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(Müslim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Îmân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”, 332).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08" y="2173576"/>
            <a:ext cx="3947804" cy="296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İMAN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08764" y="2318273"/>
            <a:ext cx="679268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İman yetmiş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küsur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özelliktir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şubedir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). En yükseği, ‘Allah’tan başka ilâh yoktur’ demek; en aşağısı ise, eziyet veren şeyleri yoldan kaldırmaktır. Hayâ da imanın bir bölümüdür.” (Müslim,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Îmân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Sizden biri, kendisi için istediğini mümin kardeşi için de istemedikçe mümin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olamaz. (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İbn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Hanbel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III,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206)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n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Emanete </a:t>
            </a:r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riayet etmeyenin imanı </a:t>
            </a:r>
            <a:r>
              <a:rPr lang="nn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yoktur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İbn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Hanbel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III,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134)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49" y="2159556"/>
            <a:ext cx="3497551" cy="349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4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KEVSER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08764" y="2318273"/>
            <a:ext cx="679268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«Şüphesiz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biz sana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kevseri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verdik.» (Kevser 1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Resûl-i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Ekrem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(sav)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kevseri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rabbinin kendisine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vaad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ettiği bir nehir şeklinde açıklamış (Müslim,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Ṣalât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”, 53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söz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konusu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nehri,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etrafı incilerle örülmüş kubbelerle çevrili, suyu gümüşten beyaz, miskten daha hoş kokulu, baldan tatlı gibi özelliklerle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tanıtmıştır.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(meselâ bk.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Buhârî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Riḳāḳ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”, 53)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26" y="2318273"/>
            <a:ext cx="3487387" cy="26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DERS İZLENCESİ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49383" y="2318273"/>
            <a:ext cx="9725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Hadislerin Korunması: Nedir? Neden? Nasıl?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Hadisler Neden Korunmuş Olmalıdır?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Sünnetin Dindeki Yeri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Peygamber Efendimize (sav) İtaat ve O’nu Örnek Alabilme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Kerim’in Beyanı ve Muhafazası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Karşıtlığının Kökenleri</a:t>
            </a: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2" y="2269086"/>
            <a:ext cx="2990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1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ABDEST AYETİ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4" y="2318273"/>
            <a:ext cx="972589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Ey iman edenler!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Namaz kılmaya kalkacağınız zaman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yüzlerinizi, dirseklere kadar ellerinizi yıkayın; başlarınızı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meshedin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ayaklarınızı da topuk kemiklerine kadar (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yıkayın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Maide 6</a:t>
            </a:r>
          </a:p>
          <a:p>
            <a:pPr algn="just">
              <a:lnSpc>
                <a:spcPct val="150000"/>
              </a:lnSpc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Ayaklar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yıkanır mı, mesh mi edilir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Ayette açık değil. İki ihtimal de mevcut.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Her namaz için abdest lazım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mı? Ayete göre her namaz için abdest gerekli gözüküyor. </a:t>
            </a:r>
          </a:p>
          <a:p>
            <a:pPr algn="just">
              <a:lnSpc>
                <a:spcPct val="150000"/>
              </a:lnSpc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DUANIN KABULÜ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5" y="2243677"/>
            <a:ext cx="52251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Rabbiniz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şöyle buyurdu: Bana dua edin, duanızı kabul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edeyim. Mümin 60</a:t>
            </a:r>
          </a:p>
          <a:p>
            <a:pPr algn="just">
              <a:lnSpc>
                <a:spcPct val="150000"/>
              </a:lnSpc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Ayete göre herkesin duasının kabul olması gerek, ancak hadislerde istisnalar var: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kimse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Yâ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Rabbî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yâ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Rabbî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! diye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duâ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eder. Hâlbuki yediği haram, içtiği haram, giydiği haram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böyle bir kimsenin duası nasıl kabul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edilir? Müslim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Zekât, 19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20" y="2252968"/>
            <a:ext cx="4525927" cy="31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VASİYETİN SINIRI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5" y="2243677"/>
            <a:ext cx="52251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Nisa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sûresi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12. ayete göre miktarı ne kadar olursa olsun vasiyet ve borç, miras taksiminden önce yerine getirilir. Vasiyetin miktarı hakkında bir sınır yoktur.   </a:t>
            </a:r>
          </a:p>
          <a:p>
            <a:pPr algn="just">
              <a:lnSpc>
                <a:spcPct val="150000"/>
              </a:lnSpc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Ancak hadislerde vasiyete mirasın üçte birini aşmama şartı getirilmiştir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Buhârî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Veṣâyâ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08" y="2243677"/>
            <a:ext cx="4718104" cy="276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CAİZ ALIŞVERİŞ TÜRLERİ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5" y="2243677"/>
            <a:ext cx="522514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Allah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(cc) alışverişi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helal, faizi haram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kılmıştır. Bakara 275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hadislerde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alışveriş türlerinin bir kısmı yasaklanmıştır: aldatma veya aşırı belirsizlik içeren sözleşmeler,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yasak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maddelerin satışı, teslim alınmadan yapılan satışlar, vb.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71" y="2243677"/>
            <a:ext cx="4720788" cy="264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1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039547" y="667541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HELAL YİYECEKLER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86" y="1830028"/>
            <a:ext cx="5973447" cy="50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EVLENME YASAĞI OLANLAR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4" y="2140148"/>
            <a:ext cx="5628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«Analarınız, kızlarınız, kız kardeşleriniz, halalarınız,…</a:t>
            </a:r>
            <a:r>
              <a:rPr lang="tr-T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sizi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emziren analarınız, süt bacılarınız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…size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haram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kılındı.» Nisa 23</a:t>
            </a:r>
          </a:p>
          <a:p>
            <a:pPr algn="just">
              <a:lnSpc>
                <a:spcPct val="150000"/>
              </a:lnSpc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Ayette tek tek sayılan, nikahı haram kadınlar arasında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süt teyzesi/ halası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yoktur. Bu durum hadiste açıklanmıştır: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“Nesep sebebiyle haram olanlar emzirme sebebiyle de haram olur” hadisi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Buhârî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Şehâdât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49" y="2339254"/>
            <a:ext cx="3028950" cy="28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1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KURAN KERİM DIŞINDA MÜSTAKİL HÜKÜM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4" y="2543909"/>
            <a:ext cx="5628904" cy="3727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«…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 ümmi peygamber…, onlara iyiliği emreder, onları kötülükten alıkoyar. Onlara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iyi ve temiz şeyleri helâl, kötü ve pis şeyleri haram kılar.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Üzerlerindeki ağır yükleri ve zincirleri kaldırır.» Araf 157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14" y="2543909"/>
            <a:ext cx="2428173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7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FITIR SADAKASI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4" y="2140148"/>
            <a:ext cx="5628904" cy="5497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Hz.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Peygamber (sav), büyük-küçük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kadın-erkek her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müslümana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fitrenin gerektiğini ifade etmiştir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Ebû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Dâvûd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Zekât, 20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Fıtır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sadakası, dinen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zengin olup Ramazan ayının sonuna yetişen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müslümanın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belirli kimselere vermesi vacip olan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sadakadır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Vacip oluşu, sünnetle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sabittir. Bu hüküm Kuran Kerim’de bulunmaz.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02" y="2140147"/>
            <a:ext cx="4318410" cy="26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HADİS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KARŞITLIĞININ KÖKENLERİ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412" y="2137984"/>
            <a:ext cx="96949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Oryantalizm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sömürgeciliğin keşif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kolu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Hadislerin korunmadığına dair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iddialar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19. ve 20. asırda Batı’nın işgali altındaki Hindistan ve Mısır’da ilk defa görülüyor. Belli konular tartışmaya açılıyor: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Kader, şefaat, kabir hayatı, mirac, ayın yarılması gibi KK dışı mucizeler, KK dışı vahiy, gaybi hadisler.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Ortak nokta: Hadislerle güçlü bir şekilde ortaya konan meselelere öncelik verilerek muteber hadis kaynaklarının itibarsızlaştırılması ve böylece hadislerin korunmadığı tezinin savunulması </a:t>
            </a: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HADİS KARŞITLIĞININ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KÖKENLERİ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26622" y="2803002"/>
            <a:ext cx="87287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«Şunu iyi biliniz ki bana Kur'an-ı Kerim ile birlikte onun bir benzeri de verilmiştir. Dikkatli olun koltuğuna kurulan tok bir adamın size: 'Sadece şu Kur'an lazımdır, onda bulduğunuz helali helal, haramı da haram kabul ediniz yeter.' diyeceği günler yakındır.» Ebu Davud, Sünnet, 6, İmare 33; Tirmizi, İlim 10</a:t>
            </a: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HADİSLERİN KORUNMASI:</a:t>
            </a:r>
          </a:p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BİR TESPİT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4" y="2318273"/>
            <a:ext cx="9725891" cy="426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Tarihte hiç bir insanın söz ve davranışları Peygamber Efendimizinki (sav) gibi kayıt altına alınarak muhafaza edilmemiştir.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sahada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geliştirilen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usul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esaslar, ortaya konan gayretler insanı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hayran bırakacak seviyededir.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Kur’ân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-ı Kerîm’i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insanlar yoluyla muhafaza eden Yüce Rabbimiz,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Kur’ân’ın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tefsiri olan ve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Kur’ân’ın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mânen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muhafazası için zarurî olan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Resûlü’nün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mirasını da yine bu sahaya ömürlerini adayan kullarını seferber ederek muhafaza etmiştir.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ÖZET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61253" y="2441718"/>
            <a:ext cx="9725891" cy="364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Hadislerin Korunması: Nedir? Neden? Nasıl?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Neden Korunmuş Olmalıdır?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Sünnetin Dindeki Yeri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Kuran Kerim’in Beyanı ve Muhafazası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Peygamber Efendimize (sav) İtaat ve O’nu Örnek Alabilme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Hadis Karşıtlığının Kökenleri</a:t>
            </a:r>
          </a:p>
          <a:p>
            <a:pPr algn="just">
              <a:lnSpc>
                <a:spcPct val="15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87" y="2462884"/>
            <a:ext cx="2990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Resulullah (sav)'ın hadis hadis oruç günlüğü | Siyer-i Neb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950" y="11496"/>
            <a:ext cx="11351614" cy="69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81746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SÜNNETİN KORUNMUŞLUĞU</a:t>
            </a:r>
          </a:p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NEDİR? NEDEN? NASIL?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4" y="2525005"/>
            <a:ext cx="98683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tr-T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 demektir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Her hadisin sıhhat derecesinin tespit edilmesi (sahih,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zayıf, mevzu). Böylece sahih ile sahih olmayan karışmaz.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2.) </a:t>
            </a:r>
            <a:r>
              <a:rPr lang="tr-T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İlâhî hikmetin gereğidir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Kurân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Kerim’in korunup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beyanı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olan sünnetin zayi olması, aslında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Kurân’ın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korunmaması manasına gelir.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3.) </a:t>
            </a:r>
            <a:r>
              <a:rPr lang="tr-T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Nasıl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Müslümanların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sünneti muhafaza için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geliştirdikleri esaslar ve ortaya koydukları fevkalade gayretler müstakil bir sunumda incelenmiştir.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SÜNNETİN KORUNMUŞLUĞU: NE DEMEK?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4" y="2525005"/>
            <a:ext cx="986839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Hadislerin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hepsinin sahih olarak tek bir kitapta toplanması demek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Bu durum, hadislerin tabiatı gereği (sayısal çokluğu, Kuran gibi namazlarda tilavet edilmemesi) zaten mümkün değildir.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Hadislerin korunmasından kasıt,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eldeki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tüm hadislerin sıhhat derecelerinin tespiti,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dolayısıyla </a:t>
            </a:r>
            <a:r>
              <a:rPr lang="tr-T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sahihlerin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zayıflardan ayırt </a:t>
            </a:r>
            <a:r>
              <a:rPr lang="tr-T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edilebilmesi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demektir.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Piyasada sahte para bulunabilir ancak hakikisinden ayırt edilebildiği sürece bir problem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teşkil etmez.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85" y="1359877"/>
            <a:ext cx="10927779" cy="457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6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SÜNNETİN KORUNMUŞLUĞU: NEDEN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İlahî </a:t>
            </a:r>
            <a:r>
              <a:rPr lang="tr-TR" sz="2800" b="1" dirty="0">
                <a:solidFill>
                  <a:srgbClr val="FF0000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hikmetin </a:t>
            </a:r>
            <a:r>
              <a:rPr lang="tr-TR" sz="2800" b="1" dirty="0" smtClean="0">
                <a:solidFill>
                  <a:srgbClr val="FF0000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gereğidir, zira: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4" y="2109368"/>
            <a:ext cx="98683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Dinimizin tam anlaşılıp yaşanabilmesi için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Peyg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Efendimize (sav) itaat ve O’nu örnek alma emirlerini yerine getirebilmek, böylece bu konudaki onlarca ayetin işlevsiz kalmaması için.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Kur’ân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Kerîm’in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beyanı ve tefsiri, böylece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keyfî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yorumlardan ve mana tahrifinden korunabilmesi için: ör. Şefaatin manası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Sünnet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ışığında bakmak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b) Müslümanlar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zamana kadar nasıl anlamışlar?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Ümmetin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yanlış üzere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birleşmesi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ilâhi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hikmete uygun düşmez.)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SÜNNETİN DİNDEKİ YERİ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5" y="2318273"/>
            <a:ext cx="565265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Sünnet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dinimizin anlaşılması ve yaşanması için olmazsa olmazdır. Dinimizin ahkamının (hükümler) yaklaşık %90’ı sünnet kaynaklıdır. Çünkü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Kurân’ı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Kerim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detaylara inmez.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anayasa gibi önemli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esasları içerir.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Sünnet,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’d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aldığı yetkiyle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Kuran’ı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açıklar.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Yine,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uran’da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aldığı yetkiyle müstakil hüküm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koyar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2487015"/>
            <a:ext cx="4314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5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SÜNNETİN DİNDEKİ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YERİ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90294" y="2569184"/>
            <a:ext cx="5057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Sünnet,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müslüman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ümmetin ve İslam medeniyetinin harcıdır. Sünnet, 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müslümanın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hayatını, doğumundan ölümüne, günlük hayatının her bölümünü şekillendirir. Böylece tüm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müslümanları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ortak bir kültürde buluşturur,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ortak bir kimlik ve birliktelik sağlar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Bu sebeple oryantalistlerin ilk hedefi hadisler olmuştur.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2567127"/>
            <a:ext cx="45529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Şeritli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Şeritl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Şeritl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B7CF026C-957E-4F4E-893C-D02C23AB6317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1327</TotalTime>
  <Words>1868</Words>
  <Application>Microsoft Office PowerPoint</Application>
  <PresentationFormat>Özel</PresentationFormat>
  <Paragraphs>164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31</vt:i4>
      </vt:variant>
    </vt:vector>
  </HeadingPairs>
  <TitlesOfParts>
    <vt:vector size="33" baseType="lpstr">
      <vt:lpstr>Office Teması</vt:lpstr>
      <vt:lpstr>Şeritli</vt:lpstr>
      <vt:lpstr> Hadİsler Neden Korunmuş OlmalIdIr?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Adıyaman Üniversitesi  Enformatik Bölüm Başkanlığı  Uzaktan Eğitim  Bilgisayar Teknolojileri Dersi</dc:title>
  <dc:creator>Ferdi DOĞAN</dc:creator>
  <cp:lastModifiedBy>pc</cp:lastModifiedBy>
  <cp:revision>344</cp:revision>
  <dcterms:created xsi:type="dcterms:W3CDTF">2019-09-14T09:59:13Z</dcterms:created>
  <dcterms:modified xsi:type="dcterms:W3CDTF">2020-04-27T14:23:45Z</dcterms:modified>
</cp:coreProperties>
</file>