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82" r:id="rId1"/>
    <p:sldMasterId id="2147483994" r:id="rId2"/>
  </p:sldMasterIdLst>
  <p:sldIdLst>
    <p:sldId id="256" r:id="rId3"/>
    <p:sldId id="258" r:id="rId4"/>
    <p:sldId id="268" r:id="rId5"/>
    <p:sldId id="296" r:id="rId6"/>
    <p:sldId id="297" r:id="rId7"/>
    <p:sldId id="298" r:id="rId8"/>
    <p:sldId id="300" r:id="rId9"/>
    <p:sldId id="301" r:id="rId10"/>
    <p:sldId id="302" r:id="rId11"/>
    <p:sldId id="303" r:id="rId12"/>
    <p:sldId id="305" r:id="rId13"/>
    <p:sldId id="306" r:id="rId14"/>
  </p:sldIdLst>
  <p:sldSz cx="10691813" cy="6858000"/>
  <p:notesSz cx="6858000"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p:scale>
          <a:sx n="81" d="100"/>
          <a:sy n="81" d="100"/>
        </p:scale>
        <p:origin x="-642" y="-36"/>
      </p:cViewPr>
      <p:guideLst>
        <p:guide orient="horz" pos="2160"/>
        <p:guide pos="336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336477" y="1122363"/>
            <a:ext cx="8018860" cy="2387600"/>
          </a:xfrm>
        </p:spPr>
        <p:txBody>
          <a:bodyPr anchor="b"/>
          <a:lstStyle>
            <a:lvl1pPr algn="ctr">
              <a:defRPr sz="5262"/>
            </a:lvl1pPr>
          </a:lstStyle>
          <a:p>
            <a:r>
              <a:rPr lang="tr-TR" smtClean="0"/>
              <a:t>Asıl başlık stili için tıklatın</a:t>
            </a:r>
            <a:endParaRPr lang="en-US" dirty="0"/>
          </a:p>
        </p:txBody>
      </p:sp>
      <p:sp>
        <p:nvSpPr>
          <p:cNvPr id="3" name="Subtitle 2"/>
          <p:cNvSpPr>
            <a:spLocks noGrp="1"/>
          </p:cNvSpPr>
          <p:nvPr>
            <p:ph type="subTitle" idx="1"/>
          </p:nvPr>
        </p:nvSpPr>
        <p:spPr>
          <a:xfrm>
            <a:off x="1336477" y="3602038"/>
            <a:ext cx="8018860" cy="1655762"/>
          </a:xfrm>
        </p:spPr>
        <p:txBody>
          <a:bodyPr/>
          <a:lstStyle>
            <a:lvl1pPr marL="0" indent="0" algn="ctr">
              <a:buNone/>
              <a:defRPr sz="2105"/>
            </a:lvl1pPr>
            <a:lvl2pPr marL="400964" indent="0" algn="ctr">
              <a:buNone/>
              <a:defRPr sz="1754"/>
            </a:lvl2pPr>
            <a:lvl3pPr marL="801929" indent="0" algn="ctr">
              <a:buNone/>
              <a:defRPr sz="1579"/>
            </a:lvl3pPr>
            <a:lvl4pPr marL="1202893" indent="0" algn="ctr">
              <a:buNone/>
              <a:defRPr sz="1403"/>
            </a:lvl4pPr>
            <a:lvl5pPr marL="1603858" indent="0" algn="ctr">
              <a:buNone/>
              <a:defRPr sz="1403"/>
            </a:lvl5pPr>
            <a:lvl6pPr marL="2004822" indent="0" algn="ctr">
              <a:buNone/>
              <a:defRPr sz="1403"/>
            </a:lvl6pPr>
            <a:lvl7pPr marL="2405786" indent="0" algn="ctr">
              <a:buNone/>
              <a:defRPr sz="1403"/>
            </a:lvl7pPr>
            <a:lvl8pPr marL="2806751" indent="0" algn="ctr">
              <a:buNone/>
              <a:defRPr sz="1403"/>
            </a:lvl8pPr>
            <a:lvl9pPr marL="3207715" indent="0" algn="ctr">
              <a:buNone/>
              <a:defRPr sz="1403"/>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D06DE85E-D9ED-4BD3-B93A-FEBB02327D00}" type="datetimeFigureOut">
              <a:rPr lang="tr-TR" smtClean="0"/>
              <a:pPr/>
              <a:t>09.05.2020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pPr/>
              <a:t>‹#›</a:t>
            </a:fld>
            <a:endParaRPr lang="tr-TR"/>
          </a:p>
        </p:txBody>
      </p:sp>
    </p:spTree>
    <p:extLst>
      <p:ext uri="{BB962C8B-B14F-4D97-AF65-F5344CB8AC3E}">
        <p14:creationId xmlns:p14="http://schemas.microsoft.com/office/powerpoint/2010/main" val="7620485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06DE85E-D9ED-4BD3-B93A-FEBB02327D00}" type="datetimeFigureOut">
              <a:rPr lang="tr-TR" smtClean="0"/>
              <a:pPr/>
              <a:t>09.05.2020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pPr/>
              <a:t>‹#›</a:t>
            </a:fld>
            <a:endParaRPr lang="tr-TR"/>
          </a:p>
        </p:txBody>
      </p:sp>
    </p:spTree>
    <p:extLst>
      <p:ext uri="{BB962C8B-B14F-4D97-AF65-F5344CB8AC3E}">
        <p14:creationId xmlns:p14="http://schemas.microsoft.com/office/powerpoint/2010/main" val="22829388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365125"/>
            <a:ext cx="2305422" cy="581183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735062" y="365125"/>
            <a:ext cx="6782619"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06DE85E-D9ED-4BD3-B93A-FEBB02327D00}" type="datetimeFigureOut">
              <a:rPr lang="tr-TR" smtClean="0"/>
              <a:pPr/>
              <a:t>09.05.2020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pPr/>
              <a:t>‹#›</a:t>
            </a:fld>
            <a:endParaRPr lang="tr-TR"/>
          </a:p>
        </p:txBody>
      </p:sp>
    </p:spTree>
    <p:extLst>
      <p:ext uri="{BB962C8B-B14F-4D97-AF65-F5344CB8AC3E}">
        <p14:creationId xmlns:p14="http://schemas.microsoft.com/office/powerpoint/2010/main" val="4077849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Rectangle 7"/>
          <p:cNvSpPr/>
          <p:nvPr/>
        </p:nvSpPr>
        <p:spPr>
          <a:xfrm>
            <a:off x="-6001" y="3887812"/>
            <a:ext cx="10695030" cy="457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Rectangle 6"/>
          <p:cNvSpPr/>
          <p:nvPr/>
        </p:nvSpPr>
        <p:spPr>
          <a:xfrm>
            <a:off x="-6001" y="2059012"/>
            <a:ext cx="10695030"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16981" y="2166365"/>
            <a:ext cx="9863197" cy="1739347"/>
          </a:xfrm>
        </p:spPr>
        <p:txBody>
          <a:bodyPr tIns="45720" bIns="45720" anchor="ctr">
            <a:normAutofit/>
          </a:bodyPr>
          <a:lstStyle>
            <a:lvl1pPr algn="ctr">
              <a:lnSpc>
                <a:spcPct val="80000"/>
              </a:lnSpc>
              <a:defRPr sz="5262" spc="132" baseline="0">
                <a:solidFill>
                  <a:schemeClr val="bg1"/>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304716" y="3913632"/>
            <a:ext cx="10090399" cy="457200"/>
          </a:xfrm>
        </p:spPr>
        <p:txBody>
          <a:bodyPr>
            <a:normAutofit/>
          </a:bodyPr>
          <a:lstStyle>
            <a:lvl1pPr marL="0" indent="0" algn="ctr">
              <a:spcBef>
                <a:spcPts val="0"/>
              </a:spcBef>
              <a:spcAft>
                <a:spcPts val="0"/>
              </a:spcAft>
              <a:buNone/>
              <a:defRPr sz="1754">
                <a:solidFill>
                  <a:srgbClr val="FFFFFF"/>
                </a:solidFill>
              </a:defRPr>
            </a:lvl1pPr>
            <a:lvl2pPr marL="400964" indent="0" algn="ctr">
              <a:buNone/>
              <a:defRPr sz="1754"/>
            </a:lvl2pPr>
            <a:lvl3pPr marL="801929" indent="0" algn="ctr">
              <a:buNone/>
              <a:defRPr sz="1754"/>
            </a:lvl3pPr>
            <a:lvl4pPr marL="1202893" indent="0" algn="ctr">
              <a:buNone/>
              <a:defRPr sz="1754"/>
            </a:lvl4pPr>
            <a:lvl5pPr marL="1603858" indent="0" algn="ctr">
              <a:buNone/>
              <a:defRPr sz="1754"/>
            </a:lvl5pPr>
            <a:lvl6pPr marL="2004822" indent="0" algn="ctr">
              <a:buNone/>
              <a:defRPr sz="1754"/>
            </a:lvl6pPr>
            <a:lvl7pPr marL="2405786" indent="0" algn="ctr">
              <a:buNone/>
              <a:defRPr sz="1754"/>
            </a:lvl7pPr>
            <a:lvl8pPr marL="2806751" indent="0" algn="ctr">
              <a:buNone/>
              <a:defRPr sz="1754"/>
            </a:lvl8pPr>
            <a:lvl9pPr marL="3207715" indent="0" algn="ctr">
              <a:buNone/>
              <a:defRPr sz="1754"/>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D06DE85E-D9ED-4BD3-B93A-FEBB02327D00}" type="datetimeFigureOut">
              <a:rPr lang="tr-TR" smtClean="0"/>
              <a:pPr/>
              <a:t>09.05.2020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pPr/>
              <a:t>‹#›</a:t>
            </a:fld>
            <a:endParaRPr lang="tr-TR"/>
          </a:p>
        </p:txBody>
      </p:sp>
    </p:spTree>
    <p:extLst>
      <p:ext uri="{BB962C8B-B14F-4D97-AF65-F5344CB8AC3E}">
        <p14:creationId xmlns:p14="http://schemas.microsoft.com/office/powerpoint/2010/main" val="2634375954"/>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06DE85E-D9ED-4BD3-B93A-FEBB02327D00}" type="datetimeFigureOut">
              <a:rPr lang="tr-TR" smtClean="0"/>
              <a:pPr/>
              <a:t>09.05.2020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pPr/>
              <a:t>‹#›</a:t>
            </a:fld>
            <a:endParaRPr lang="tr-TR"/>
          </a:p>
        </p:txBody>
      </p:sp>
    </p:spTree>
    <p:extLst>
      <p:ext uri="{BB962C8B-B14F-4D97-AF65-F5344CB8AC3E}">
        <p14:creationId xmlns:p14="http://schemas.microsoft.com/office/powerpoint/2010/main" val="21361868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1"/>
      </p:bgRef>
    </p:bg>
    <p:spTree>
      <p:nvGrpSpPr>
        <p:cNvPr id="1" name=""/>
        <p:cNvGrpSpPr/>
        <p:nvPr/>
      </p:nvGrpSpPr>
      <p:grpSpPr>
        <a:xfrm>
          <a:off x="0" y="0"/>
          <a:ext cx="0" cy="0"/>
          <a:chOff x="0" y="0"/>
          <a:chExt cx="0" cy="0"/>
        </a:xfrm>
      </p:grpSpPr>
      <p:sp>
        <p:nvSpPr>
          <p:cNvPr id="7" name="Rectangle 6"/>
          <p:cNvSpPr/>
          <p:nvPr/>
        </p:nvSpPr>
        <p:spPr>
          <a:xfrm>
            <a:off x="-6001" y="2059012"/>
            <a:ext cx="10695030"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6001" y="3887812"/>
            <a:ext cx="10695030" cy="457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16981" y="2167128"/>
            <a:ext cx="9863197" cy="1737360"/>
          </a:xfrm>
        </p:spPr>
        <p:txBody>
          <a:bodyPr anchor="ctr">
            <a:noAutofit/>
          </a:bodyPr>
          <a:lstStyle>
            <a:lvl1pPr algn="ctr">
              <a:lnSpc>
                <a:spcPct val="80000"/>
              </a:lnSpc>
              <a:defRPr sz="5262" b="0" spc="132" baseline="0">
                <a:solidFill>
                  <a:schemeClr val="bg1"/>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304716" y="3913212"/>
            <a:ext cx="10087726" cy="457200"/>
          </a:xfrm>
        </p:spPr>
        <p:txBody>
          <a:bodyPr anchor="t">
            <a:normAutofit/>
          </a:bodyPr>
          <a:lstStyle>
            <a:lvl1pPr marL="0" indent="0" algn="ctr">
              <a:buNone/>
              <a:defRPr sz="1754">
                <a:solidFill>
                  <a:srgbClr val="FFFFFF"/>
                </a:solidFill>
              </a:defRPr>
            </a:lvl1pPr>
            <a:lvl2pPr marL="400964" indent="0">
              <a:buNone/>
              <a:defRPr sz="1579">
                <a:solidFill>
                  <a:schemeClr val="tx1">
                    <a:tint val="75000"/>
                  </a:schemeClr>
                </a:solidFill>
              </a:defRPr>
            </a:lvl2pPr>
            <a:lvl3pPr marL="801929" indent="0">
              <a:buNone/>
              <a:defRPr sz="1403">
                <a:solidFill>
                  <a:schemeClr val="tx1">
                    <a:tint val="75000"/>
                  </a:schemeClr>
                </a:solidFill>
              </a:defRPr>
            </a:lvl3pPr>
            <a:lvl4pPr marL="1202893" indent="0">
              <a:buNone/>
              <a:defRPr sz="1228">
                <a:solidFill>
                  <a:schemeClr val="tx1">
                    <a:tint val="75000"/>
                  </a:schemeClr>
                </a:solidFill>
              </a:defRPr>
            </a:lvl4pPr>
            <a:lvl5pPr marL="1603858" indent="0">
              <a:buNone/>
              <a:defRPr sz="1228">
                <a:solidFill>
                  <a:schemeClr val="tx1">
                    <a:tint val="75000"/>
                  </a:schemeClr>
                </a:solidFill>
              </a:defRPr>
            </a:lvl5pPr>
            <a:lvl6pPr marL="2004822" indent="0">
              <a:buNone/>
              <a:defRPr sz="1228">
                <a:solidFill>
                  <a:schemeClr val="tx1">
                    <a:tint val="75000"/>
                  </a:schemeClr>
                </a:solidFill>
              </a:defRPr>
            </a:lvl6pPr>
            <a:lvl7pPr marL="2405786" indent="0">
              <a:buNone/>
              <a:defRPr sz="1228">
                <a:solidFill>
                  <a:schemeClr val="tx1">
                    <a:tint val="75000"/>
                  </a:schemeClr>
                </a:solidFill>
              </a:defRPr>
            </a:lvl7pPr>
            <a:lvl8pPr marL="2806751" indent="0">
              <a:buNone/>
              <a:defRPr sz="1228">
                <a:solidFill>
                  <a:schemeClr val="tx1">
                    <a:tint val="75000"/>
                  </a:schemeClr>
                </a:solidFill>
              </a:defRPr>
            </a:lvl8pPr>
            <a:lvl9pPr marL="3207715" indent="0">
              <a:buNone/>
              <a:defRPr sz="1228">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lvl1pPr>
              <a:defRPr>
                <a:solidFill>
                  <a:schemeClr val="tx2"/>
                </a:solidFill>
              </a:defRPr>
            </a:lvl1pPr>
          </a:lstStyle>
          <a:p>
            <a:fld id="{D06DE85E-D9ED-4BD3-B93A-FEBB02327D00}" type="datetimeFigureOut">
              <a:rPr lang="tr-TR" smtClean="0"/>
              <a:pPr/>
              <a:t>09.05.2020</a:t>
            </a:fld>
            <a:endParaRPr lang="tr-TR"/>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74437E64-06FD-4918-AE87-89664F1D7848}" type="slidenum">
              <a:rPr lang="tr-TR" smtClean="0"/>
              <a:pPr/>
              <a:t>‹#›</a:t>
            </a:fld>
            <a:endParaRPr lang="tr-TR"/>
          </a:p>
        </p:txBody>
      </p:sp>
    </p:spTree>
    <p:extLst>
      <p:ext uri="{BB962C8B-B14F-4D97-AF65-F5344CB8AC3E}">
        <p14:creationId xmlns:p14="http://schemas.microsoft.com/office/powerpoint/2010/main" val="3404570418"/>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57030" y="2011680"/>
            <a:ext cx="4169807" cy="4206240"/>
          </a:xfrm>
        </p:spPr>
        <p:txBody>
          <a:bodyPr/>
          <a:lstStyle>
            <a:lvl1pPr>
              <a:defRPr sz="1929"/>
            </a:lvl1pPr>
            <a:lvl2pPr>
              <a:defRPr sz="1754"/>
            </a:lvl2pPr>
            <a:lvl3pPr>
              <a:defRPr sz="1579"/>
            </a:lvl3pPr>
            <a:lvl4pPr>
              <a:defRPr sz="1403"/>
            </a:lvl4pPr>
            <a:lvl5pPr>
              <a:defRPr sz="1403"/>
            </a:lvl5pPr>
            <a:lvl6pPr>
              <a:defRPr sz="1403"/>
            </a:lvl6pPr>
            <a:lvl7pPr>
              <a:defRPr sz="1403"/>
            </a:lvl7pPr>
            <a:lvl8pPr>
              <a:defRPr sz="1403"/>
            </a:lvl8pPr>
            <a:lvl9pPr>
              <a:defRPr sz="1403"/>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463761" y="2011680"/>
            <a:ext cx="4169807" cy="4206240"/>
          </a:xfrm>
        </p:spPr>
        <p:txBody>
          <a:bodyPr/>
          <a:lstStyle>
            <a:lvl1pPr>
              <a:defRPr sz="1929"/>
            </a:lvl1pPr>
            <a:lvl2pPr>
              <a:defRPr sz="1754"/>
            </a:lvl2pPr>
            <a:lvl3pPr>
              <a:defRPr sz="1579"/>
            </a:lvl3pPr>
            <a:lvl4pPr>
              <a:defRPr sz="1403"/>
            </a:lvl4pPr>
            <a:lvl5pPr>
              <a:defRPr sz="1403"/>
            </a:lvl5pPr>
            <a:lvl6pPr>
              <a:defRPr sz="1403"/>
            </a:lvl6pPr>
            <a:lvl7pPr>
              <a:defRPr sz="1403"/>
            </a:lvl7pPr>
            <a:lvl8pPr>
              <a:defRPr sz="1403"/>
            </a:lvl8pPr>
            <a:lvl9pPr>
              <a:defRPr sz="1403"/>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D06DE85E-D9ED-4BD3-B93A-FEBB02327D00}" type="datetimeFigureOut">
              <a:rPr lang="tr-TR" smtClean="0"/>
              <a:pPr/>
              <a:t>09.05.2020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4437E64-06FD-4918-AE87-89664F1D7848}" type="slidenum">
              <a:rPr lang="tr-TR" smtClean="0"/>
              <a:pPr/>
              <a:t>‹#›</a:t>
            </a:fld>
            <a:endParaRPr lang="tr-TR"/>
          </a:p>
        </p:txBody>
      </p:sp>
    </p:spTree>
    <p:extLst>
      <p:ext uri="{BB962C8B-B14F-4D97-AF65-F5344CB8AC3E}">
        <p14:creationId xmlns:p14="http://schemas.microsoft.com/office/powerpoint/2010/main" val="35852365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58490" y="1913470"/>
            <a:ext cx="4169807" cy="743094"/>
          </a:xfrm>
        </p:spPr>
        <p:txBody>
          <a:bodyPr anchor="ctr">
            <a:normAutofit/>
          </a:bodyPr>
          <a:lstStyle>
            <a:lvl1pPr marL="0" indent="0">
              <a:buNone/>
              <a:defRPr sz="1842" b="1"/>
            </a:lvl1pPr>
            <a:lvl2pPr marL="400964" indent="0">
              <a:buNone/>
              <a:defRPr sz="1754" b="1"/>
            </a:lvl2pPr>
            <a:lvl3pPr marL="801929" indent="0">
              <a:buNone/>
              <a:defRPr sz="1579" b="1"/>
            </a:lvl3pPr>
            <a:lvl4pPr marL="1202893" indent="0">
              <a:buNone/>
              <a:defRPr sz="1403" b="1"/>
            </a:lvl4pPr>
            <a:lvl5pPr marL="1603858" indent="0">
              <a:buNone/>
              <a:defRPr sz="1403" b="1"/>
            </a:lvl5pPr>
            <a:lvl6pPr marL="2004822" indent="0">
              <a:buNone/>
              <a:defRPr sz="1403" b="1"/>
            </a:lvl6pPr>
            <a:lvl7pPr marL="2405786" indent="0">
              <a:buNone/>
              <a:defRPr sz="1403" b="1"/>
            </a:lvl7pPr>
            <a:lvl8pPr marL="2806751" indent="0">
              <a:buNone/>
              <a:defRPr sz="1403" b="1"/>
            </a:lvl8pPr>
            <a:lvl9pPr marL="3207715" indent="0">
              <a:buNone/>
              <a:defRPr sz="1403" b="1"/>
            </a:lvl9pPr>
          </a:lstStyle>
          <a:p>
            <a:pPr lvl="0"/>
            <a:r>
              <a:rPr lang="tr-TR" smtClean="0"/>
              <a:t>Asıl metin stillerini düzenle</a:t>
            </a:r>
          </a:p>
        </p:txBody>
      </p:sp>
      <p:sp>
        <p:nvSpPr>
          <p:cNvPr id="4" name="Content Placeholder 3"/>
          <p:cNvSpPr>
            <a:spLocks noGrp="1"/>
          </p:cNvSpPr>
          <p:nvPr>
            <p:ph sz="half" idx="2"/>
          </p:nvPr>
        </p:nvSpPr>
        <p:spPr>
          <a:xfrm>
            <a:off x="1058490" y="2656566"/>
            <a:ext cx="4169807" cy="3566160"/>
          </a:xfrm>
        </p:spPr>
        <p:txBody>
          <a:bodyPr/>
          <a:lstStyle>
            <a:lvl1pPr>
              <a:defRPr sz="1929"/>
            </a:lvl1pPr>
            <a:lvl2pPr>
              <a:defRPr sz="1754"/>
            </a:lvl2pPr>
            <a:lvl3pPr>
              <a:defRPr sz="1579"/>
            </a:lvl3pPr>
            <a:lvl4pPr>
              <a:defRPr sz="1403"/>
            </a:lvl4pPr>
            <a:lvl5pPr>
              <a:defRPr sz="1403"/>
            </a:lvl5pPr>
            <a:lvl6pPr>
              <a:defRPr sz="1403"/>
            </a:lvl6pPr>
            <a:lvl7pPr>
              <a:defRPr sz="1403"/>
            </a:lvl7pPr>
            <a:lvl8pPr>
              <a:defRPr sz="1403"/>
            </a:lvl8pPr>
            <a:lvl9pPr>
              <a:defRPr sz="1403"/>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464497" y="1913470"/>
            <a:ext cx="4169807" cy="743094"/>
          </a:xfrm>
        </p:spPr>
        <p:txBody>
          <a:bodyPr anchor="ctr">
            <a:normAutofit/>
          </a:bodyPr>
          <a:lstStyle>
            <a:lvl1pPr marL="0" indent="0">
              <a:buNone/>
              <a:defRPr sz="1842" b="1"/>
            </a:lvl1pPr>
            <a:lvl2pPr marL="400964" indent="0">
              <a:buNone/>
              <a:defRPr sz="1754" b="1"/>
            </a:lvl2pPr>
            <a:lvl3pPr marL="801929" indent="0">
              <a:buNone/>
              <a:defRPr sz="1579" b="1"/>
            </a:lvl3pPr>
            <a:lvl4pPr marL="1202893" indent="0">
              <a:buNone/>
              <a:defRPr sz="1403" b="1"/>
            </a:lvl4pPr>
            <a:lvl5pPr marL="1603858" indent="0">
              <a:buNone/>
              <a:defRPr sz="1403" b="1"/>
            </a:lvl5pPr>
            <a:lvl6pPr marL="2004822" indent="0">
              <a:buNone/>
              <a:defRPr sz="1403" b="1"/>
            </a:lvl6pPr>
            <a:lvl7pPr marL="2405786" indent="0">
              <a:buNone/>
              <a:defRPr sz="1403" b="1"/>
            </a:lvl7pPr>
            <a:lvl8pPr marL="2806751" indent="0">
              <a:buNone/>
              <a:defRPr sz="1403" b="1"/>
            </a:lvl8pPr>
            <a:lvl9pPr marL="3207715" indent="0">
              <a:buNone/>
              <a:defRPr sz="1403" b="1"/>
            </a:lvl9pPr>
          </a:lstStyle>
          <a:p>
            <a:pPr lvl="0"/>
            <a:r>
              <a:rPr lang="tr-TR" smtClean="0"/>
              <a:t>Asıl metin stillerini düzenle</a:t>
            </a:r>
          </a:p>
        </p:txBody>
      </p:sp>
      <p:sp>
        <p:nvSpPr>
          <p:cNvPr id="6" name="Content Placeholder 5"/>
          <p:cNvSpPr>
            <a:spLocks noGrp="1"/>
          </p:cNvSpPr>
          <p:nvPr>
            <p:ph sz="quarter" idx="4"/>
          </p:nvPr>
        </p:nvSpPr>
        <p:spPr>
          <a:xfrm>
            <a:off x="5464497" y="2656564"/>
            <a:ext cx="4169807" cy="3566160"/>
          </a:xfrm>
        </p:spPr>
        <p:txBody>
          <a:bodyPr/>
          <a:lstStyle>
            <a:lvl1pPr>
              <a:defRPr sz="1929"/>
            </a:lvl1pPr>
            <a:lvl2pPr>
              <a:defRPr sz="1754"/>
            </a:lvl2pPr>
            <a:lvl3pPr>
              <a:defRPr sz="1579"/>
            </a:lvl3pPr>
            <a:lvl4pPr>
              <a:defRPr sz="1403"/>
            </a:lvl4pPr>
            <a:lvl5pPr>
              <a:defRPr sz="1403"/>
            </a:lvl5pPr>
            <a:lvl6pPr>
              <a:defRPr sz="1403"/>
            </a:lvl6pPr>
            <a:lvl7pPr>
              <a:defRPr sz="1403"/>
            </a:lvl7pPr>
            <a:lvl8pPr>
              <a:defRPr sz="1403"/>
            </a:lvl8pPr>
            <a:lvl9pPr>
              <a:defRPr sz="1403"/>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D06DE85E-D9ED-4BD3-B93A-FEBB02327D00}" type="datetimeFigureOut">
              <a:rPr lang="tr-TR" smtClean="0"/>
              <a:pPr/>
              <a:t>09.05.2020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74437E64-06FD-4918-AE87-89664F1D7848}" type="slidenum">
              <a:rPr lang="tr-TR" smtClean="0"/>
              <a:pPr/>
              <a:t>‹#›</a:t>
            </a:fld>
            <a:endParaRPr lang="tr-TR"/>
          </a:p>
        </p:txBody>
      </p:sp>
    </p:spTree>
    <p:extLst>
      <p:ext uri="{BB962C8B-B14F-4D97-AF65-F5344CB8AC3E}">
        <p14:creationId xmlns:p14="http://schemas.microsoft.com/office/powerpoint/2010/main" val="95288753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D06DE85E-D9ED-4BD3-B93A-FEBB02327D00}" type="datetimeFigureOut">
              <a:rPr lang="tr-TR" smtClean="0"/>
              <a:pPr/>
              <a:t>09.05.2020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74437E64-06FD-4918-AE87-89664F1D7848}" type="slidenum">
              <a:rPr lang="tr-TR" smtClean="0"/>
              <a:pPr/>
              <a:t>‹#›</a:t>
            </a:fld>
            <a:endParaRPr lang="tr-TR"/>
          </a:p>
        </p:txBody>
      </p:sp>
    </p:spTree>
    <p:extLst>
      <p:ext uri="{BB962C8B-B14F-4D97-AF65-F5344CB8AC3E}">
        <p14:creationId xmlns:p14="http://schemas.microsoft.com/office/powerpoint/2010/main" val="42837516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6DE85E-D9ED-4BD3-B93A-FEBB02327D00}" type="datetimeFigureOut">
              <a:rPr lang="tr-TR" smtClean="0"/>
              <a:pPr/>
              <a:t>09.05.2020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74437E64-06FD-4918-AE87-89664F1D7848}" type="slidenum">
              <a:rPr lang="tr-TR" smtClean="0"/>
              <a:pPr/>
              <a:t>‹#›</a:t>
            </a:fld>
            <a:endParaRPr lang="tr-TR"/>
          </a:p>
        </p:txBody>
      </p:sp>
    </p:spTree>
    <p:extLst>
      <p:ext uri="{BB962C8B-B14F-4D97-AF65-F5344CB8AC3E}">
        <p14:creationId xmlns:p14="http://schemas.microsoft.com/office/powerpoint/2010/main" val="12466558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1058490" y="2120054"/>
            <a:ext cx="5372636" cy="4114800"/>
          </a:xfrm>
        </p:spPr>
        <p:txBody>
          <a:bodyPr/>
          <a:lstStyle>
            <a:lvl1pPr>
              <a:defRPr sz="2806"/>
            </a:lvl1pPr>
            <a:lvl2pPr>
              <a:defRPr sz="2456"/>
            </a:lvl2pPr>
            <a:lvl3pPr>
              <a:defRPr sz="2105"/>
            </a:lvl3pPr>
            <a:lvl4pPr>
              <a:defRPr sz="1754"/>
            </a:lvl4pPr>
            <a:lvl5pPr>
              <a:defRPr sz="1754"/>
            </a:lvl5pPr>
            <a:lvl6pPr>
              <a:defRPr sz="1754"/>
            </a:lvl6pPr>
            <a:lvl7pPr>
              <a:defRPr sz="1754"/>
            </a:lvl7pPr>
            <a:lvl8pPr>
              <a:defRPr sz="1754"/>
            </a:lvl8pPr>
            <a:lvl9pPr>
              <a:defRPr sz="1754"/>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830608" y="2147487"/>
            <a:ext cx="2806601" cy="3432319"/>
          </a:xfrm>
        </p:spPr>
        <p:txBody>
          <a:bodyPr>
            <a:normAutofit/>
          </a:bodyPr>
          <a:lstStyle>
            <a:lvl1pPr marL="0" indent="0">
              <a:lnSpc>
                <a:spcPct val="95000"/>
              </a:lnSpc>
              <a:buNone/>
              <a:defRPr sz="1579"/>
            </a:lvl1pPr>
            <a:lvl2pPr marL="400964" indent="0">
              <a:buNone/>
              <a:defRPr sz="1052"/>
            </a:lvl2pPr>
            <a:lvl3pPr marL="801929" indent="0">
              <a:buNone/>
              <a:defRPr sz="877"/>
            </a:lvl3pPr>
            <a:lvl4pPr marL="1202893" indent="0">
              <a:buNone/>
              <a:defRPr sz="789"/>
            </a:lvl4pPr>
            <a:lvl5pPr marL="1603858" indent="0">
              <a:buNone/>
              <a:defRPr sz="789"/>
            </a:lvl5pPr>
            <a:lvl6pPr marL="2004822" indent="0">
              <a:buNone/>
              <a:defRPr sz="789"/>
            </a:lvl6pPr>
            <a:lvl7pPr marL="2405786" indent="0">
              <a:buNone/>
              <a:defRPr sz="789"/>
            </a:lvl7pPr>
            <a:lvl8pPr marL="2806751" indent="0">
              <a:buNone/>
              <a:defRPr sz="789"/>
            </a:lvl8pPr>
            <a:lvl9pPr marL="3207715" indent="0">
              <a:buNone/>
              <a:defRPr sz="789"/>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D06DE85E-D9ED-4BD3-B93A-FEBB02327D00}" type="datetimeFigureOut">
              <a:rPr lang="tr-TR" smtClean="0"/>
              <a:pPr/>
              <a:t>09.05.2020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4437E64-06FD-4918-AE87-89664F1D7848}" type="slidenum">
              <a:rPr lang="tr-TR" smtClean="0"/>
              <a:pPr/>
              <a:t>‹#›</a:t>
            </a:fld>
            <a:endParaRPr lang="tr-TR"/>
          </a:p>
        </p:txBody>
      </p:sp>
    </p:spTree>
    <p:extLst>
      <p:ext uri="{BB962C8B-B14F-4D97-AF65-F5344CB8AC3E}">
        <p14:creationId xmlns:p14="http://schemas.microsoft.com/office/powerpoint/2010/main" val="30226395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06DE85E-D9ED-4BD3-B93A-FEBB02327D00}" type="datetimeFigureOut">
              <a:rPr lang="tr-TR" smtClean="0"/>
              <a:pPr/>
              <a:t>09.05.2020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pPr/>
              <a:t>‹#›</a:t>
            </a:fld>
            <a:endParaRPr lang="tr-TR"/>
          </a:p>
        </p:txBody>
      </p:sp>
    </p:spTree>
    <p:extLst>
      <p:ext uri="{BB962C8B-B14F-4D97-AF65-F5344CB8AC3E}">
        <p14:creationId xmlns:p14="http://schemas.microsoft.com/office/powerpoint/2010/main" val="352255748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22640" y="2211494"/>
            <a:ext cx="5372636" cy="3931920"/>
          </a:xfrm>
          <a:solidFill>
            <a:schemeClr val="tx2">
              <a:lumMod val="60000"/>
              <a:lumOff val="40000"/>
            </a:schemeClr>
          </a:solidFill>
        </p:spPr>
        <p:txBody>
          <a:bodyPr tIns="365760" anchor="t"/>
          <a:lstStyle>
            <a:lvl1pPr marL="0" indent="0" algn="ctr">
              <a:buNone/>
              <a:defRPr sz="2806">
                <a:solidFill>
                  <a:schemeClr val="tx1">
                    <a:lumMod val="50000"/>
                  </a:schemeClr>
                </a:solidFill>
              </a:defRPr>
            </a:lvl1pPr>
            <a:lvl2pPr marL="400964" indent="0">
              <a:buNone/>
              <a:defRPr sz="2456"/>
            </a:lvl2pPr>
            <a:lvl3pPr marL="801929" indent="0">
              <a:buNone/>
              <a:defRPr sz="2105"/>
            </a:lvl3pPr>
            <a:lvl4pPr marL="1202893" indent="0">
              <a:buNone/>
              <a:defRPr sz="1754"/>
            </a:lvl4pPr>
            <a:lvl5pPr marL="1603858" indent="0">
              <a:buNone/>
              <a:defRPr sz="1754"/>
            </a:lvl5pPr>
            <a:lvl6pPr marL="2004822" indent="0">
              <a:buNone/>
              <a:defRPr sz="1754"/>
            </a:lvl6pPr>
            <a:lvl7pPr marL="2405786" indent="0">
              <a:buNone/>
              <a:defRPr sz="1754"/>
            </a:lvl7pPr>
            <a:lvl8pPr marL="2806751" indent="0">
              <a:buNone/>
              <a:defRPr sz="1754"/>
            </a:lvl8pPr>
            <a:lvl9pPr marL="3207715" indent="0">
              <a:buNone/>
              <a:defRPr sz="1754"/>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832068" y="2150621"/>
            <a:ext cx="2806601" cy="3429000"/>
          </a:xfrm>
        </p:spPr>
        <p:txBody>
          <a:bodyPr>
            <a:normAutofit/>
          </a:bodyPr>
          <a:lstStyle>
            <a:lvl1pPr marL="0" indent="0">
              <a:lnSpc>
                <a:spcPct val="95000"/>
              </a:lnSpc>
              <a:buNone/>
              <a:defRPr sz="1579"/>
            </a:lvl1pPr>
            <a:lvl2pPr marL="400964" indent="0">
              <a:buNone/>
              <a:defRPr sz="1052"/>
            </a:lvl2pPr>
            <a:lvl3pPr marL="801929" indent="0">
              <a:buNone/>
              <a:defRPr sz="877"/>
            </a:lvl3pPr>
            <a:lvl4pPr marL="1202893" indent="0">
              <a:buNone/>
              <a:defRPr sz="789"/>
            </a:lvl4pPr>
            <a:lvl5pPr marL="1603858" indent="0">
              <a:buNone/>
              <a:defRPr sz="789"/>
            </a:lvl5pPr>
            <a:lvl6pPr marL="2004822" indent="0">
              <a:buNone/>
              <a:defRPr sz="789"/>
            </a:lvl6pPr>
            <a:lvl7pPr marL="2405786" indent="0">
              <a:buNone/>
              <a:defRPr sz="789"/>
            </a:lvl7pPr>
            <a:lvl8pPr marL="2806751" indent="0">
              <a:buNone/>
              <a:defRPr sz="789"/>
            </a:lvl8pPr>
            <a:lvl9pPr marL="3207715" indent="0">
              <a:buNone/>
              <a:defRPr sz="789"/>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D06DE85E-D9ED-4BD3-B93A-FEBB02327D00}" type="datetimeFigureOut">
              <a:rPr lang="tr-TR" smtClean="0"/>
              <a:pPr/>
              <a:t>09.05.2020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4437E64-06FD-4918-AE87-89664F1D7848}" type="slidenum">
              <a:rPr lang="tr-TR" smtClean="0"/>
              <a:pPr/>
              <a:t>‹#›</a:t>
            </a:fld>
            <a:endParaRPr lang="tr-TR"/>
          </a:p>
        </p:txBody>
      </p:sp>
    </p:spTree>
    <p:extLst>
      <p:ext uri="{BB962C8B-B14F-4D97-AF65-F5344CB8AC3E}">
        <p14:creationId xmlns:p14="http://schemas.microsoft.com/office/powerpoint/2010/main" val="293334827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06DE85E-D9ED-4BD3-B93A-FEBB02327D00}" type="datetimeFigureOut">
              <a:rPr lang="tr-TR" smtClean="0"/>
              <a:pPr/>
              <a:t>09.05.2020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pPr/>
              <a:t>‹#›</a:t>
            </a:fld>
            <a:endParaRPr lang="tr-TR"/>
          </a:p>
        </p:txBody>
      </p:sp>
    </p:spTree>
    <p:extLst>
      <p:ext uri="{BB962C8B-B14F-4D97-AF65-F5344CB8AC3E}">
        <p14:creationId xmlns:p14="http://schemas.microsoft.com/office/powerpoint/2010/main" val="43138292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7909514" y="0"/>
            <a:ext cx="2405658"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033438" y="274638"/>
            <a:ext cx="2106775" cy="5897562"/>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735062" y="274638"/>
            <a:ext cx="6992203" cy="5897562"/>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a:xfrm>
            <a:off x="735062" y="6422855"/>
            <a:ext cx="2405654" cy="365125"/>
          </a:xfrm>
        </p:spPr>
        <p:txBody>
          <a:bodyPr/>
          <a:lstStyle/>
          <a:p>
            <a:fld id="{D06DE85E-D9ED-4BD3-B93A-FEBB02327D00}" type="datetimeFigureOut">
              <a:rPr lang="tr-TR" smtClean="0"/>
              <a:pPr/>
              <a:t>09.05.2020</a:t>
            </a:fld>
            <a:endParaRPr lang="tr-TR"/>
          </a:p>
        </p:txBody>
      </p:sp>
      <p:sp>
        <p:nvSpPr>
          <p:cNvPr id="5" name="Footer Placeholder 4"/>
          <p:cNvSpPr>
            <a:spLocks noGrp="1"/>
          </p:cNvSpPr>
          <p:nvPr>
            <p:ph type="ftr" sz="quarter" idx="11"/>
          </p:nvPr>
        </p:nvSpPr>
        <p:spPr>
          <a:xfrm>
            <a:off x="3311494" y="6422855"/>
            <a:ext cx="3753069" cy="365125"/>
          </a:xfrm>
        </p:spPr>
        <p:txBody>
          <a:bodyPr/>
          <a:lstStyle/>
          <a:p>
            <a:endParaRPr lang="tr-TR"/>
          </a:p>
        </p:txBody>
      </p:sp>
      <p:sp>
        <p:nvSpPr>
          <p:cNvPr id="6" name="Slide Number Placeholder 5"/>
          <p:cNvSpPr>
            <a:spLocks noGrp="1"/>
          </p:cNvSpPr>
          <p:nvPr>
            <p:ph type="sldNum" sz="quarter" idx="12"/>
          </p:nvPr>
        </p:nvSpPr>
        <p:spPr>
          <a:xfrm>
            <a:off x="7079686" y="6422855"/>
            <a:ext cx="771507" cy="365125"/>
          </a:xfrm>
        </p:spPr>
        <p:txBody>
          <a:bodyPr/>
          <a:lstStyle/>
          <a:p>
            <a:fld id="{74437E64-06FD-4918-AE87-89664F1D7848}" type="slidenum">
              <a:rPr lang="tr-TR" smtClean="0"/>
              <a:pPr/>
              <a:t>‹#›</a:t>
            </a:fld>
            <a:endParaRPr lang="tr-TR"/>
          </a:p>
        </p:txBody>
      </p:sp>
    </p:spTree>
    <p:extLst>
      <p:ext uri="{BB962C8B-B14F-4D97-AF65-F5344CB8AC3E}">
        <p14:creationId xmlns:p14="http://schemas.microsoft.com/office/powerpoint/2010/main" val="1887298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729493" y="1709739"/>
            <a:ext cx="9221689" cy="2852737"/>
          </a:xfrm>
        </p:spPr>
        <p:txBody>
          <a:bodyPr anchor="b"/>
          <a:lstStyle>
            <a:lvl1pPr>
              <a:defRPr sz="5262"/>
            </a:lvl1pPr>
          </a:lstStyle>
          <a:p>
            <a:r>
              <a:rPr lang="tr-TR" smtClean="0"/>
              <a:t>Asıl başlık stili için tıklatın</a:t>
            </a:r>
            <a:endParaRPr lang="en-US" dirty="0"/>
          </a:p>
        </p:txBody>
      </p:sp>
      <p:sp>
        <p:nvSpPr>
          <p:cNvPr id="3" name="Text Placeholder 2"/>
          <p:cNvSpPr>
            <a:spLocks noGrp="1"/>
          </p:cNvSpPr>
          <p:nvPr>
            <p:ph type="body" idx="1"/>
          </p:nvPr>
        </p:nvSpPr>
        <p:spPr>
          <a:xfrm>
            <a:off x="729493" y="4589464"/>
            <a:ext cx="9221689" cy="1500187"/>
          </a:xfrm>
        </p:spPr>
        <p:txBody>
          <a:bodyPr/>
          <a:lstStyle>
            <a:lvl1pPr marL="0" indent="0">
              <a:buNone/>
              <a:defRPr sz="2105">
                <a:solidFill>
                  <a:schemeClr val="tx1">
                    <a:tint val="75000"/>
                  </a:schemeClr>
                </a:solidFill>
              </a:defRPr>
            </a:lvl1pPr>
            <a:lvl2pPr marL="400964" indent="0">
              <a:buNone/>
              <a:defRPr sz="1754">
                <a:solidFill>
                  <a:schemeClr val="tx1">
                    <a:tint val="75000"/>
                  </a:schemeClr>
                </a:solidFill>
              </a:defRPr>
            </a:lvl2pPr>
            <a:lvl3pPr marL="801929" indent="0">
              <a:buNone/>
              <a:defRPr sz="1579">
                <a:solidFill>
                  <a:schemeClr val="tx1">
                    <a:tint val="75000"/>
                  </a:schemeClr>
                </a:solidFill>
              </a:defRPr>
            </a:lvl3pPr>
            <a:lvl4pPr marL="1202893" indent="0">
              <a:buNone/>
              <a:defRPr sz="1403">
                <a:solidFill>
                  <a:schemeClr val="tx1">
                    <a:tint val="75000"/>
                  </a:schemeClr>
                </a:solidFill>
              </a:defRPr>
            </a:lvl4pPr>
            <a:lvl5pPr marL="1603858" indent="0">
              <a:buNone/>
              <a:defRPr sz="1403">
                <a:solidFill>
                  <a:schemeClr val="tx1">
                    <a:tint val="75000"/>
                  </a:schemeClr>
                </a:solidFill>
              </a:defRPr>
            </a:lvl5pPr>
            <a:lvl6pPr marL="2004822" indent="0">
              <a:buNone/>
              <a:defRPr sz="1403">
                <a:solidFill>
                  <a:schemeClr val="tx1">
                    <a:tint val="75000"/>
                  </a:schemeClr>
                </a:solidFill>
              </a:defRPr>
            </a:lvl6pPr>
            <a:lvl7pPr marL="2405786" indent="0">
              <a:buNone/>
              <a:defRPr sz="1403">
                <a:solidFill>
                  <a:schemeClr val="tx1">
                    <a:tint val="75000"/>
                  </a:schemeClr>
                </a:solidFill>
              </a:defRPr>
            </a:lvl7pPr>
            <a:lvl8pPr marL="2806751" indent="0">
              <a:buNone/>
              <a:defRPr sz="1403">
                <a:solidFill>
                  <a:schemeClr val="tx1">
                    <a:tint val="75000"/>
                  </a:schemeClr>
                </a:solidFill>
              </a:defRPr>
            </a:lvl8pPr>
            <a:lvl9pPr marL="3207715" indent="0">
              <a:buNone/>
              <a:defRPr sz="1403">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D06DE85E-D9ED-4BD3-B93A-FEBB02327D00}" type="datetimeFigureOut">
              <a:rPr lang="tr-TR" smtClean="0"/>
              <a:pPr/>
              <a:t>09.05.2020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pPr/>
              <a:t>‹#›</a:t>
            </a:fld>
            <a:endParaRPr lang="tr-TR"/>
          </a:p>
        </p:txBody>
      </p:sp>
    </p:spTree>
    <p:extLst>
      <p:ext uri="{BB962C8B-B14F-4D97-AF65-F5344CB8AC3E}">
        <p14:creationId xmlns:p14="http://schemas.microsoft.com/office/powerpoint/2010/main" val="37705248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735062" y="1825625"/>
            <a:ext cx="4544021"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412730" y="1825625"/>
            <a:ext cx="4544021"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D06DE85E-D9ED-4BD3-B93A-FEBB02327D00}" type="datetimeFigureOut">
              <a:rPr lang="tr-TR" smtClean="0"/>
              <a:pPr/>
              <a:t>09.05.2020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4437E64-06FD-4918-AE87-89664F1D7848}" type="slidenum">
              <a:rPr lang="tr-TR" smtClean="0"/>
              <a:pPr/>
              <a:t>‹#›</a:t>
            </a:fld>
            <a:endParaRPr lang="tr-TR"/>
          </a:p>
        </p:txBody>
      </p:sp>
    </p:spTree>
    <p:extLst>
      <p:ext uri="{BB962C8B-B14F-4D97-AF65-F5344CB8AC3E}">
        <p14:creationId xmlns:p14="http://schemas.microsoft.com/office/powerpoint/2010/main" val="26230000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736455" y="365126"/>
            <a:ext cx="9221689" cy="1325563"/>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736455" y="1681163"/>
            <a:ext cx="4523138" cy="823912"/>
          </a:xfrm>
        </p:spPr>
        <p:txBody>
          <a:bodyPr anchor="b"/>
          <a:lstStyle>
            <a:lvl1pPr marL="0" indent="0">
              <a:buNone/>
              <a:defRPr sz="2105" b="1"/>
            </a:lvl1pPr>
            <a:lvl2pPr marL="400964" indent="0">
              <a:buNone/>
              <a:defRPr sz="1754" b="1"/>
            </a:lvl2pPr>
            <a:lvl3pPr marL="801929" indent="0">
              <a:buNone/>
              <a:defRPr sz="1579" b="1"/>
            </a:lvl3pPr>
            <a:lvl4pPr marL="1202893" indent="0">
              <a:buNone/>
              <a:defRPr sz="1403" b="1"/>
            </a:lvl4pPr>
            <a:lvl5pPr marL="1603858" indent="0">
              <a:buNone/>
              <a:defRPr sz="1403" b="1"/>
            </a:lvl5pPr>
            <a:lvl6pPr marL="2004822" indent="0">
              <a:buNone/>
              <a:defRPr sz="1403" b="1"/>
            </a:lvl6pPr>
            <a:lvl7pPr marL="2405786" indent="0">
              <a:buNone/>
              <a:defRPr sz="1403" b="1"/>
            </a:lvl7pPr>
            <a:lvl8pPr marL="2806751" indent="0">
              <a:buNone/>
              <a:defRPr sz="1403" b="1"/>
            </a:lvl8pPr>
            <a:lvl9pPr marL="3207715" indent="0">
              <a:buNone/>
              <a:defRPr sz="1403" b="1"/>
            </a:lvl9pPr>
          </a:lstStyle>
          <a:p>
            <a:pPr lvl="0"/>
            <a:r>
              <a:rPr lang="tr-TR" smtClean="0"/>
              <a:t>Asıl metin stillerini düzenle</a:t>
            </a:r>
          </a:p>
        </p:txBody>
      </p:sp>
      <p:sp>
        <p:nvSpPr>
          <p:cNvPr id="4" name="Content Placeholder 3"/>
          <p:cNvSpPr>
            <a:spLocks noGrp="1"/>
          </p:cNvSpPr>
          <p:nvPr>
            <p:ph sz="half" idx="2"/>
          </p:nvPr>
        </p:nvSpPr>
        <p:spPr>
          <a:xfrm>
            <a:off x="736455" y="2505075"/>
            <a:ext cx="452313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412730" y="1681163"/>
            <a:ext cx="4545413" cy="823912"/>
          </a:xfrm>
        </p:spPr>
        <p:txBody>
          <a:bodyPr anchor="b"/>
          <a:lstStyle>
            <a:lvl1pPr marL="0" indent="0">
              <a:buNone/>
              <a:defRPr sz="2105" b="1"/>
            </a:lvl1pPr>
            <a:lvl2pPr marL="400964" indent="0">
              <a:buNone/>
              <a:defRPr sz="1754" b="1"/>
            </a:lvl2pPr>
            <a:lvl3pPr marL="801929" indent="0">
              <a:buNone/>
              <a:defRPr sz="1579" b="1"/>
            </a:lvl3pPr>
            <a:lvl4pPr marL="1202893" indent="0">
              <a:buNone/>
              <a:defRPr sz="1403" b="1"/>
            </a:lvl4pPr>
            <a:lvl5pPr marL="1603858" indent="0">
              <a:buNone/>
              <a:defRPr sz="1403" b="1"/>
            </a:lvl5pPr>
            <a:lvl6pPr marL="2004822" indent="0">
              <a:buNone/>
              <a:defRPr sz="1403" b="1"/>
            </a:lvl6pPr>
            <a:lvl7pPr marL="2405786" indent="0">
              <a:buNone/>
              <a:defRPr sz="1403" b="1"/>
            </a:lvl7pPr>
            <a:lvl8pPr marL="2806751" indent="0">
              <a:buNone/>
              <a:defRPr sz="1403" b="1"/>
            </a:lvl8pPr>
            <a:lvl9pPr marL="3207715" indent="0">
              <a:buNone/>
              <a:defRPr sz="1403" b="1"/>
            </a:lvl9pPr>
          </a:lstStyle>
          <a:p>
            <a:pPr lvl="0"/>
            <a:r>
              <a:rPr lang="tr-TR" smtClean="0"/>
              <a:t>Asıl metin stillerini düzenle</a:t>
            </a:r>
          </a:p>
        </p:txBody>
      </p:sp>
      <p:sp>
        <p:nvSpPr>
          <p:cNvPr id="6" name="Content Placeholder 5"/>
          <p:cNvSpPr>
            <a:spLocks noGrp="1"/>
          </p:cNvSpPr>
          <p:nvPr>
            <p:ph sz="quarter" idx="4"/>
          </p:nvPr>
        </p:nvSpPr>
        <p:spPr>
          <a:xfrm>
            <a:off x="5412730" y="2505075"/>
            <a:ext cx="4545413"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D06DE85E-D9ED-4BD3-B93A-FEBB02327D00}" type="datetimeFigureOut">
              <a:rPr lang="tr-TR" smtClean="0"/>
              <a:pPr/>
              <a:t>09.05.2020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74437E64-06FD-4918-AE87-89664F1D7848}" type="slidenum">
              <a:rPr lang="tr-TR" smtClean="0"/>
              <a:pPr/>
              <a:t>‹#›</a:t>
            </a:fld>
            <a:endParaRPr lang="tr-TR"/>
          </a:p>
        </p:txBody>
      </p:sp>
    </p:spTree>
    <p:extLst>
      <p:ext uri="{BB962C8B-B14F-4D97-AF65-F5344CB8AC3E}">
        <p14:creationId xmlns:p14="http://schemas.microsoft.com/office/powerpoint/2010/main" val="1134464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D06DE85E-D9ED-4BD3-B93A-FEBB02327D00}" type="datetimeFigureOut">
              <a:rPr lang="tr-TR" smtClean="0"/>
              <a:pPr/>
              <a:t>09.05.2020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74437E64-06FD-4918-AE87-89664F1D7848}" type="slidenum">
              <a:rPr lang="tr-TR" smtClean="0"/>
              <a:pPr/>
              <a:t>‹#›</a:t>
            </a:fld>
            <a:endParaRPr lang="tr-TR"/>
          </a:p>
        </p:txBody>
      </p:sp>
    </p:spTree>
    <p:extLst>
      <p:ext uri="{BB962C8B-B14F-4D97-AF65-F5344CB8AC3E}">
        <p14:creationId xmlns:p14="http://schemas.microsoft.com/office/powerpoint/2010/main" val="30866999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6DE85E-D9ED-4BD3-B93A-FEBB02327D00}" type="datetimeFigureOut">
              <a:rPr lang="tr-TR" smtClean="0"/>
              <a:pPr/>
              <a:t>09.05.2020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74437E64-06FD-4918-AE87-89664F1D7848}" type="slidenum">
              <a:rPr lang="tr-TR" smtClean="0"/>
              <a:pPr/>
              <a:t>‹#›</a:t>
            </a:fld>
            <a:endParaRPr lang="tr-TR"/>
          </a:p>
        </p:txBody>
      </p:sp>
    </p:spTree>
    <p:extLst>
      <p:ext uri="{BB962C8B-B14F-4D97-AF65-F5344CB8AC3E}">
        <p14:creationId xmlns:p14="http://schemas.microsoft.com/office/powerpoint/2010/main" val="21164822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36455" y="457200"/>
            <a:ext cx="3448388" cy="1600200"/>
          </a:xfrm>
        </p:spPr>
        <p:txBody>
          <a:bodyPr anchor="b"/>
          <a:lstStyle>
            <a:lvl1pPr>
              <a:defRPr sz="2806"/>
            </a:lvl1pPr>
          </a:lstStyle>
          <a:p>
            <a:r>
              <a:rPr lang="tr-TR" smtClean="0"/>
              <a:t>Asıl başlık stili için tıklatın</a:t>
            </a:r>
            <a:endParaRPr lang="en-US" dirty="0"/>
          </a:p>
        </p:txBody>
      </p:sp>
      <p:sp>
        <p:nvSpPr>
          <p:cNvPr id="3" name="Content Placeholder 2"/>
          <p:cNvSpPr>
            <a:spLocks noGrp="1"/>
          </p:cNvSpPr>
          <p:nvPr>
            <p:ph idx="1"/>
          </p:nvPr>
        </p:nvSpPr>
        <p:spPr>
          <a:xfrm>
            <a:off x="4545413" y="987426"/>
            <a:ext cx="5412730" cy="4873625"/>
          </a:xfrm>
        </p:spPr>
        <p:txBody>
          <a:bodyPr/>
          <a:lstStyle>
            <a:lvl1pPr>
              <a:defRPr sz="2806"/>
            </a:lvl1pPr>
            <a:lvl2pPr>
              <a:defRPr sz="2456"/>
            </a:lvl2pPr>
            <a:lvl3pPr>
              <a:defRPr sz="2105"/>
            </a:lvl3pPr>
            <a:lvl4pPr>
              <a:defRPr sz="1754"/>
            </a:lvl4pPr>
            <a:lvl5pPr>
              <a:defRPr sz="1754"/>
            </a:lvl5pPr>
            <a:lvl6pPr>
              <a:defRPr sz="1754"/>
            </a:lvl6pPr>
            <a:lvl7pPr>
              <a:defRPr sz="1754"/>
            </a:lvl7pPr>
            <a:lvl8pPr>
              <a:defRPr sz="1754"/>
            </a:lvl8pPr>
            <a:lvl9pPr>
              <a:defRPr sz="1754"/>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36455" y="2057400"/>
            <a:ext cx="3448388" cy="3811588"/>
          </a:xfrm>
        </p:spPr>
        <p:txBody>
          <a:bodyPr/>
          <a:lstStyle>
            <a:lvl1pPr marL="0" indent="0">
              <a:buNone/>
              <a:defRPr sz="1403"/>
            </a:lvl1pPr>
            <a:lvl2pPr marL="400964" indent="0">
              <a:buNone/>
              <a:defRPr sz="1228"/>
            </a:lvl2pPr>
            <a:lvl3pPr marL="801929" indent="0">
              <a:buNone/>
              <a:defRPr sz="1052"/>
            </a:lvl3pPr>
            <a:lvl4pPr marL="1202893" indent="0">
              <a:buNone/>
              <a:defRPr sz="877"/>
            </a:lvl4pPr>
            <a:lvl5pPr marL="1603858" indent="0">
              <a:buNone/>
              <a:defRPr sz="877"/>
            </a:lvl5pPr>
            <a:lvl6pPr marL="2004822" indent="0">
              <a:buNone/>
              <a:defRPr sz="877"/>
            </a:lvl6pPr>
            <a:lvl7pPr marL="2405786" indent="0">
              <a:buNone/>
              <a:defRPr sz="877"/>
            </a:lvl7pPr>
            <a:lvl8pPr marL="2806751" indent="0">
              <a:buNone/>
              <a:defRPr sz="877"/>
            </a:lvl8pPr>
            <a:lvl9pPr marL="3207715" indent="0">
              <a:buNone/>
              <a:defRPr sz="877"/>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D06DE85E-D9ED-4BD3-B93A-FEBB02327D00}" type="datetimeFigureOut">
              <a:rPr lang="tr-TR" smtClean="0"/>
              <a:pPr/>
              <a:t>09.05.2020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4437E64-06FD-4918-AE87-89664F1D7848}" type="slidenum">
              <a:rPr lang="tr-TR" smtClean="0"/>
              <a:pPr/>
              <a:t>‹#›</a:t>
            </a:fld>
            <a:endParaRPr lang="tr-TR"/>
          </a:p>
        </p:txBody>
      </p:sp>
    </p:spTree>
    <p:extLst>
      <p:ext uri="{BB962C8B-B14F-4D97-AF65-F5344CB8AC3E}">
        <p14:creationId xmlns:p14="http://schemas.microsoft.com/office/powerpoint/2010/main" val="36104183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36455" y="457200"/>
            <a:ext cx="3448388" cy="1600200"/>
          </a:xfrm>
        </p:spPr>
        <p:txBody>
          <a:bodyPr anchor="b"/>
          <a:lstStyle>
            <a:lvl1pPr>
              <a:defRPr sz="2806"/>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4545413" y="987426"/>
            <a:ext cx="5412730" cy="4873625"/>
          </a:xfrm>
        </p:spPr>
        <p:txBody>
          <a:bodyPr anchor="t"/>
          <a:lstStyle>
            <a:lvl1pPr marL="0" indent="0">
              <a:buNone/>
              <a:defRPr sz="2806"/>
            </a:lvl1pPr>
            <a:lvl2pPr marL="400964" indent="0">
              <a:buNone/>
              <a:defRPr sz="2456"/>
            </a:lvl2pPr>
            <a:lvl3pPr marL="801929" indent="0">
              <a:buNone/>
              <a:defRPr sz="2105"/>
            </a:lvl3pPr>
            <a:lvl4pPr marL="1202893" indent="0">
              <a:buNone/>
              <a:defRPr sz="1754"/>
            </a:lvl4pPr>
            <a:lvl5pPr marL="1603858" indent="0">
              <a:buNone/>
              <a:defRPr sz="1754"/>
            </a:lvl5pPr>
            <a:lvl6pPr marL="2004822" indent="0">
              <a:buNone/>
              <a:defRPr sz="1754"/>
            </a:lvl6pPr>
            <a:lvl7pPr marL="2405786" indent="0">
              <a:buNone/>
              <a:defRPr sz="1754"/>
            </a:lvl7pPr>
            <a:lvl8pPr marL="2806751" indent="0">
              <a:buNone/>
              <a:defRPr sz="1754"/>
            </a:lvl8pPr>
            <a:lvl9pPr marL="3207715" indent="0">
              <a:buNone/>
              <a:defRPr sz="1754"/>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736455" y="2057400"/>
            <a:ext cx="3448388" cy="3811588"/>
          </a:xfrm>
        </p:spPr>
        <p:txBody>
          <a:bodyPr/>
          <a:lstStyle>
            <a:lvl1pPr marL="0" indent="0">
              <a:buNone/>
              <a:defRPr sz="1403"/>
            </a:lvl1pPr>
            <a:lvl2pPr marL="400964" indent="0">
              <a:buNone/>
              <a:defRPr sz="1228"/>
            </a:lvl2pPr>
            <a:lvl3pPr marL="801929" indent="0">
              <a:buNone/>
              <a:defRPr sz="1052"/>
            </a:lvl3pPr>
            <a:lvl4pPr marL="1202893" indent="0">
              <a:buNone/>
              <a:defRPr sz="877"/>
            </a:lvl4pPr>
            <a:lvl5pPr marL="1603858" indent="0">
              <a:buNone/>
              <a:defRPr sz="877"/>
            </a:lvl5pPr>
            <a:lvl6pPr marL="2004822" indent="0">
              <a:buNone/>
              <a:defRPr sz="877"/>
            </a:lvl6pPr>
            <a:lvl7pPr marL="2405786" indent="0">
              <a:buNone/>
              <a:defRPr sz="877"/>
            </a:lvl7pPr>
            <a:lvl8pPr marL="2806751" indent="0">
              <a:buNone/>
              <a:defRPr sz="877"/>
            </a:lvl8pPr>
            <a:lvl9pPr marL="3207715" indent="0">
              <a:buNone/>
              <a:defRPr sz="877"/>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D06DE85E-D9ED-4BD3-B93A-FEBB02327D00}" type="datetimeFigureOut">
              <a:rPr lang="tr-TR" smtClean="0"/>
              <a:pPr/>
              <a:t>09.05.2020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4437E64-06FD-4918-AE87-89664F1D7848}" type="slidenum">
              <a:rPr lang="tr-TR" smtClean="0"/>
              <a:pPr/>
              <a:t>‹#›</a:t>
            </a:fld>
            <a:endParaRPr lang="tr-TR"/>
          </a:p>
        </p:txBody>
      </p:sp>
    </p:spTree>
    <p:extLst>
      <p:ext uri="{BB962C8B-B14F-4D97-AF65-F5344CB8AC3E}">
        <p14:creationId xmlns:p14="http://schemas.microsoft.com/office/powerpoint/2010/main" val="18502993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365126"/>
            <a:ext cx="9221689" cy="1325563"/>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35062" y="1825625"/>
            <a:ext cx="9221689"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35062" y="6356351"/>
            <a:ext cx="2405658" cy="365125"/>
          </a:xfrm>
          <a:prstGeom prst="rect">
            <a:avLst/>
          </a:prstGeom>
        </p:spPr>
        <p:txBody>
          <a:bodyPr vert="horz" lIns="91440" tIns="45720" rIns="91440" bIns="45720" rtlCol="0" anchor="ctr"/>
          <a:lstStyle>
            <a:lvl1pPr algn="l">
              <a:defRPr sz="1052">
                <a:solidFill>
                  <a:schemeClr val="tx1">
                    <a:tint val="75000"/>
                  </a:schemeClr>
                </a:solidFill>
              </a:defRPr>
            </a:lvl1pPr>
          </a:lstStyle>
          <a:p>
            <a:fld id="{D06DE85E-D9ED-4BD3-B93A-FEBB02327D00}" type="datetimeFigureOut">
              <a:rPr lang="tr-TR" smtClean="0"/>
              <a:pPr/>
              <a:t>09.05.2020</a:t>
            </a:fld>
            <a:endParaRPr lang="tr-TR"/>
          </a:p>
        </p:txBody>
      </p:sp>
      <p:sp>
        <p:nvSpPr>
          <p:cNvPr id="5" name="Footer Placeholder 4"/>
          <p:cNvSpPr>
            <a:spLocks noGrp="1"/>
          </p:cNvSpPr>
          <p:nvPr>
            <p:ph type="ftr" sz="quarter" idx="3"/>
          </p:nvPr>
        </p:nvSpPr>
        <p:spPr>
          <a:xfrm>
            <a:off x="3541663" y="6356351"/>
            <a:ext cx="3608487" cy="365125"/>
          </a:xfrm>
          <a:prstGeom prst="rect">
            <a:avLst/>
          </a:prstGeom>
        </p:spPr>
        <p:txBody>
          <a:bodyPr vert="horz" lIns="91440" tIns="45720" rIns="91440" bIns="45720" rtlCol="0" anchor="ctr"/>
          <a:lstStyle>
            <a:lvl1pPr algn="ctr">
              <a:defRPr sz="1052">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7551093" y="6356351"/>
            <a:ext cx="2405658" cy="365125"/>
          </a:xfrm>
          <a:prstGeom prst="rect">
            <a:avLst/>
          </a:prstGeom>
        </p:spPr>
        <p:txBody>
          <a:bodyPr vert="horz" lIns="91440" tIns="45720" rIns="91440" bIns="45720" rtlCol="0" anchor="ctr"/>
          <a:lstStyle>
            <a:lvl1pPr algn="r">
              <a:defRPr sz="1052">
                <a:solidFill>
                  <a:schemeClr val="tx1">
                    <a:tint val="75000"/>
                  </a:schemeClr>
                </a:solidFill>
              </a:defRPr>
            </a:lvl1pPr>
          </a:lstStyle>
          <a:p>
            <a:fld id="{74437E64-06FD-4918-AE87-89664F1D7848}" type="slidenum">
              <a:rPr lang="tr-TR" smtClean="0"/>
              <a:pPr/>
              <a:t>‹#›</a:t>
            </a:fld>
            <a:endParaRPr lang="tr-TR"/>
          </a:p>
        </p:txBody>
      </p:sp>
    </p:spTree>
    <p:extLst>
      <p:ext uri="{BB962C8B-B14F-4D97-AF65-F5344CB8AC3E}">
        <p14:creationId xmlns:p14="http://schemas.microsoft.com/office/powerpoint/2010/main" val="688790647"/>
      </p:ext>
    </p:extLst>
  </p:cSld>
  <p:clrMap bg1="lt1" tx1="dk1" bg2="lt2" tx2="dk2" accent1="accent1" accent2="accent2" accent3="accent3" accent4="accent4" accent5="accent5" accent6="accent6" hlink="hlink" folHlink="folHlink"/>
  <p:sldLayoutIdLst>
    <p:sldLayoutId id="2147483983" r:id="rId1"/>
    <p:sldLayoutId id="2147483984" r:id="rId2"/>
    <p:sldLayoutId id="2147483985" r:id="rId3"/>
    <p:sldLayoutId id="2147483986" r:id="rId4"/>
    <p:sldLayoutId id="2147483987" r:id="rId5"/>
    <p:sldLayoutId id="2147483988" r:id="rId6"/>
    <p:sldLayoutId id="2147483989" r:id="rId7"/>
    <p:sldLayoutId id="2147483990" r:id="rId8"/>
    <p:sldLayoutId id="2147483991" r:id="rId9"/>
    <p:sldLayoutId id="2147483992" r:id="rId10"/>
    <p:sldLayoutId id="2147483993" r:id="rId11"/>
  </p:sldLayoutIdLst>
  <p:txStyles>
    <p:titleStyle>
      <a:lvl1pPr algn="l" defTabSz="801929" rtl="0" eaLnBrk="1" latinLnBrk="0" hangingPunct="1">
        <a:lnSpc>
          <a:spcPct val="90000"/>
        </a:lnSpc>
        <a:spcBef>
          <a:spcPct val="0"/>
        </a:spcBef>
        <a:buNone/>
        <a:defRPr sz="3859" kern="1200">
          <a:solidFill>
            <a:schemeClr val="tx1"/>
          </a:solidFill>
          <a:latin typeface="+mj-lt"/>
          <a:ea typeface="+mj-ea"/>
          <a:cs typeface="+mj-cs"/>
        </a:defRPr>
      </a:lvl1pPr>
    </p:titleStyle>
    <p:bodyStyle>
      <a:lvl1pPr marL="200482" indent="-200482" algn="l" defTabSz="801929" rtl="0" eaLnBrk="1" latinLnBrk="0" hangingPunct="1">
        <a:lnSpc>
          <a:spcPct val="90000"/>
        </a:lnSpc>
        <a:spcBef>
          <a:spcPts val="877"/>
        </a:spcBef>
        <a:buFont typeface="Arial" panose="020B0604020202020204" pitchFamily="34" charset="0"/>
        <a:buChar char="•"/>
        <a:defRPr sz="2456" kern="1200">
          <a:solidFill>
            <a:schemeClr val="tx1"/>
          </a:solidFill>
          <a:latin typeface="+mn-lt"/>
          <a:ea typeface="+mn-ea"/>
          <a:cs typeface="+mn-cs"/>
        </a:defRPr>
      </a:lvl1pPr>
      <a:lvl2pPr marL="601447" indent="-200482" algn="l" defTabSz="801929" rtl="0" eaLnBrk="1" latinLnBrk="0" hangingPunct="1">
        <a:lnSpc>
          <a:spcPct val="90000"/>
        </a:lnSpc>
        <a:spcBef>
          <a:spcPts val="439"/>
        </a:spcBef>
        <a:buFont typeface="Arial" panose="020B0604020202020204" pitchFamily="34" charset="0"/>
        <a:buChar char="•"/>
        <a:defRPr sz="2105" kern="1200">
          <a:solidFill>
            <a:schemeClr val="tx1"/>
          </a:solidFill>
          <a:latin typeface="+mn-lt"/>
          <a:ea typeface="+mn-ea"/>
          <a:cs typeface="+mn-cs"/>
        </a:defRPr>
      </a:lvl2pPr>
      <a:lvl3pPr marL="1002411" indent="-200482" algn="l" defTabSz="801929" rtl="0" eaLnBrk="1" latinLnBrk="0" hangingPunct="1">
        <a:lnSpc>
          <a:spcPct val="90000"/>
        </a:lnSpc>
        <a:spcBef>
          <a:spcPts val="439"/>
        </a:spcBef>
        <a:buFont typeface="Arial" panose="020B0604020202020204" pitchFamily="34" charset="0"/>
        <a:buChar char="•"/>
        <a:defRPr sz="1754" kern="1200">
          <a:solidFill>
            <a:schemeClr val="tx1"/>
          </a:solidFill>
          <a:latin typeface="+mn-lt"/>
          <a:ea typeface="+mn-ea"/>
          <a:cs typeface="+mn-cs"/>
        </a:defRPr>
      </a:lvl3pPr>
      <a:lvl4pPr marL="1403375"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4pPr>
      <a:lvl5pPr marL="1804340"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5pPr>
      <a:lvl6pPr marL="2205304"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6pPr>
      <a:lvl7pPr marL="2606269"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7pPr>
      <a:lvl8pPr marL="3007233"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8pPr>
      <a:lvl9pPr marL="3408197"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9pPr>
    </p:bodyStyle>
    <p:otherStyle>
      <a:defPPr>
        <a:defRPr lang="en-US"/>
      </a:defPPr>
      <a:lvl1pPr marL="0" algn="l" defTabSz="801929" rtl="0" eaLnBrk="1" latinLnBrk="0" hangingPunct="1">
        <a:defRPr sz="1579" kern="1200">
          <a:solidFill>
            <a:schemeClr val="tx1"/>
          </a:solidFill>
          <a:latin typeface="+mn-lt"/>
          <a:ea typeface="+mn-ea"/>
          <a:cs typeface="+mn-cs"/>
        </a:defRPr>
      </a:lvl1pPr>
      <a:lvl2pPr marL="400964" algn="l" defTabSz="801929" rtl="0" eaLnBrk="1" latinLnBrk="0" hangingPunct="1">
        <a:defRPr sz="1579" kern="1200">
          <a:solidFill>
            <a:schemeClr val="tx1"/>
          </a:solidFill>
          <a:latin typeface="+mn-lt"/>
          <a:ea typeface="+mn-ea"/>
          <a:cs typeface="+mn-cs"/>
        </a:defRPr>
      </a:lvl2pPr>
      <a:lvl3pPr marL="801929" algn="l" defTabSz="801929" rtl="0" eaLnBrk="1" latinLnBrk="0" hangingPunct="1">
        <a:defRPr sz="1579" kern="1200">
          <a:solidFill>
            <a:schemeClr val="tx1"/>
          </a:solidFill>
          <a:latin typeface="+mn-lt"/>
          <a:ea typeface="+mn-ea"/>
          <a:cs typeface="+mn-cs"/>
        </a:defRPr>
      </a:lvl3pPr>
      <a:lvl4pPr marL="1202893" algn="l" defTabSz="801929" rtl="0" eaLnBrk="1" latinLnBrk="0" hangingPunct="1">
        <a:defRPr sz="1579" kern="1200">
          <a:solidFill>
            <a:schemeClr val="tx1"/>
          </a:solidFill>
          <a:latin typeface="+mn-lt"/>
          <a:ea typeface="+mn-ea"/>
          <a:cs typeface="+mn-cs"/>
        </a:defRPr>
      </a:lvl4pPr>
      <a:lvl5pPr marL="1603858" algn="l" defTabSz="801929" rtl="0" eaLnBrk="1" latinLnBrk="0" hangingPunct="1">
        <a:defRPr sz="1579" kern="1200">
          <a:solidFill>
            <a:schemeClr val="tx1"/>
          </a:solidFill>
          <a:latin typeface="+mn-lt"/>
          <a:ea typeface="+mn-ea"/>
          <a:cs typeface="+mn-cs"/>
        </a:defRPr>
      </a:lvl5pPr>
      <a:lvl6pPr marL="2004822" algn="l" defTabSz="801929" rtl="0" eaLnBrk="1" latinLnBrk="0" hangingPunct="1">
        <a:defRPr sz="1579" kern="1200">
          <a:solidFill>
            <a:schemeClr val="tx1"/>
          </a:solidFill>
          <a:latin typeface="+mn-lt"/>
          <a:ea typeface="+mn-ea"/>
          <a:cs typeface="+mn-cs"/>
        </a:defRPr>
      </a:lvl6pPr>
      <a:lvl7pPr marL="2405786" algn="l" defTabSz="801929" rtl="0" eaLnBrk="1" latinLnBrk="0" hangingPunct="1">
        <a:defRPr sz="1579" kern="1200">
          <a:solidFill>
            <a:schemeClr val="tx1"/>
          </a:solidFill>
          <a:latin typeface="+mn-lt"/>
          <a:ea typeface="+mn-ea"/>
          <a:cs typeface="+mn-cs"/>
        </a:defRPr>
      </a:lvl7pPr>
      <a:lvl8pPr marL="2806751" algn="l" defTabSz="801929" rtl="0" eaLnBrk="1" latinLnBrk="0" hangingPunct="1">
        <a:defRPr sz="1579" kern="1200">
          <a:solidFill>
            <a:schemeClr val="tx1"/>
          </a:solidFill>
          <a:latin typeface="+mn-lt"/>
          <a:ea typeface="+mn-ea"/>
          <a:cs typeface="+mn-cs"/>
        </a:defRPr>
      </a:lvl8pPr>
      <a:lvl9pPr marL="3207715" algn="l" defTabSz="801929" rtl="0" eaLnBrk="1" latinLnBrk="0" hangingPunct="1">
        <a:defRPr sz="1579"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24" y="176109"/>
            <a:ext cx="10689140"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54904" y="284176"/>
            <a:ext cx="8580180" cy="1508760"/>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054904" y="2011680"/>
            <a:ext cx="8580180" cy="420624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54331" y="6422855"/>
            <a:ext cx="2631643" cy="365125"/>
          </a:xfrm>
          <a:prstGeom prst="rect">
            <a:avLst/>
          </a:prstGeom>
        </p:spPr>
        <p:txBody>
          <a:bodyPr vert="horz" lIns="91440" tIns="45720" rIns="45720" bIns="45720" rtlCol="0" anchor="ctr"/>
          <a:lstStyle>
            <a:lvl1pPr algn="l">
              <a:defRPr sz="921">
                <a:solidFill>
                  <a:schemeClr val="tx1"/>
                </a:solidFill>
              </a:defRPr>
            </a:lvl1pPr>
          </a:lstStyle>
          <a:p>
            <a:fld id="{D06DE85E-D9ED-4BD3-B93A-FEBB02327D00}" type="datetimeFigureOut">
              <a:rPr lang="tr-TR" smtClean="0"/>
              <a:pPr/>
              <a:t>09.05.2020</a:t>
            </a:fld>
            <a:endParaRPr lang="tr-TR"/>
          </a:p>
        </p:txBody>
      </p:sp>
      <p:sp>
        <p:nvSpPr>
          <p:cNvPr id="5" name="Footer Placeholder 4"/>
          <p:cNvSpPr>
            <a:spLocks noGrp="1"/>
          </p:cNvSpPr>
          <p:nvPr>
            <p:ph type="ftr" sz="quarter" idx="3"/>
          </p:nvPr>
        </p:nvSpPr>
        <p:spPr>
          <a:xfrm>
            <a:off x="4907843" y="6422855"/>
            <a:ext cx="4423738" cy="365125"/>
          </a:xfrm>
          <a:prstGeom prst="rect">
            <a:avLst/>
          </a:prstGeom>
        </p:spPr>
        <p:txBody>
          <a:bodyPr vert="horz" lIns="91440" tIns="45720" rIns="91440" bIns="45720" rtlCol="0" anchor="ctr"/>
          <a:lstStyle>
            <a:lvl1pPr algn="r">
              <a:defRPr sz="921">
                <a:solidFill>
                  <a:schemeClr val="tx1"/>
                </a:solidFill>
              </a:defRPr>
            </a:lvl1pPr>
          </a:lstStyle>
          <a:p>
            <a:endParaRPr lang="tr-TR"/>
          </a:p>
        </p:txBody>
      </p:sp>
      <p:sp>
        <p:nvSpPr>
          <p:cNvPr id="6" name="Slide Number Placeholder 5"/>
          <p:cNvSpPr>
            <a:spLocks noGrp="1"/>
          </p:cNvSpPr>
          <p:nvPr>
            <p:ph type="sldNum" sz="quarter" idx="4"/>
          </p:nvPr>
        </p:nvSpPr>
        <p:spPr>
          <a:xfrm>
            <a:off x="9347380" y="6422855"/>
            <a:ext cx="829829" cy="365125"/>
          </a:xfrm>
          <a:prstGeom prst="rect">
            <a:avLst/>
          </a:prstGeom>
        </p:spPr>
        <p:txBody>
          <a:bodyPr vert="horz" lIns="45720" tIns="45720" rIns="91440" bIns="45720" rtlCol="0" anchor="ctr"/>
          <a:lstStyle>
            <a:lvl1pPr algn="l">
              <a:defRPr sz="1052" b="0">
                <a:solidFill>
                  <a:schemeClr val="tx1"/>
                </a:solidFill>
              </a:defRPr>
            </a:lvl1pPr>
          </a:lstStyle>
          <a:p>
            <a:fld id="{74437E64-06FD-4918-AE87-89664F1D7848}" type="slidenum">
              <a:rPr lang="tr-TR" smtClean="0"/>
              <a:pPr/>
              <a:t>‹#›</a:t>
            </a:fld>
            <a:endParaRPr lang="tr-TR"/>
          </a:p>
        </p:txBody>
      </p:sp>
    </p:spTree>
    <p:extLst>
      <p:ext uri="{BB962C8B-B14F-4D97-AF65-F5344CB8AC3E}">
        <p14:creationId xmlns:p14="http://schemas.microsoft.com/office/powerpoint/2010/main" val="651853834"/>
      </p:ext>
    </p:extLst>
  </p:cSld>
  <p:clrMap bg1="dk1" tx1="lt1" bg2="dk2" tx2="lt2" accent1="accent1" accent2="accent2" accent3="accent3" accent4="accent4" accent5="accent5" accent6="accent6" hlink="hlink" folHlink="folHlink"/>
  <p:sldLayoutIdLst>
    <p:sldLayoutId id="2147483995" r:id="rId1"/>
    <p:sldLayoutId id="2147483996" r:id="rId2"/>
    <p:sldLayoutId id="2147483997" r:id="rId3"/>
    <p:sldLayoutId id="2147483998" r:id="rId4"/>
    <p:sldLayoutId id="2147483999" r:id="rId5"/>
    <p:sldLayoutId id="2147484000" r:id="rId6"/>
    <p:sldLayoutId id="2147484001" r:id="rId7"/>
    <p:sldLayoutId id="2147484002" r:id="rId8"/>
    <p:sldLayoutId id="2147484003" r:id="rId9"/>
    <p:sldLayoutId id="2147484004" r:id="rId10"/>
    <p:sldLayoutId id="2147484005" r:id="rId11"/>
  </p:sldLayoutIdLst>
  <p:txStyles>
    <p:titleStyle>
      <a:lvl1pPr algn="l" defTabSz="801929" rtl="0" eaLnBrk="1" latinLnBrk="0" hangingPunct="1">
        <a:lnSpc>
          <a:spcPct val="85000"/>
        </a:lnSpc>
        <a:spcBef>
          <a:spcPct val="0"/>
        </a:spcBef>
        <a:buNone/>
        <a:defRPr sz="3508" kern="1200" cap="all" baseline="0">
          <a:solidFill>
            <a:schemeClr val="bg2"/>
          </a:solidFill>
          <a:latin typeface="+mj-lt"/>
          <a:ea typeface="+mj-ea"/>
          <a:cs typeface="+mj-cs"/>
        </a:defRPr>
      </a:lvl1pPr>
    </p:titleStyle>
    <p:bodyStyle>
      <a:lvl1pPr marL="160386" indent="-160386" algn="l" defTabSz="801929" rtl="0" eaLnBrk="1" latinLnBrk="0" hangingPunct="1">
        <a:lnSpc>
          <a:spcPct val="90000"/>
        </a:lnSpc>
        <a:spcBef>
          <a:spcPts val="1052"/>
        </a:spcBef>
        <a:spcAft>
          <a:spcPts val="175"/>
        </a:spcAft>
        <a:buClr>
          <a:schemeClr val="tx1"/>
        </a:buClr>
        <a:buFont typeface="Wingdings" pitchFamily="2" charset="2"/>
        <a:buChar char=""/>
        <a:defRPr sz="1929" kern="1200">
          <a:solidFill>
            <a:schemeClr val="tx1"/>
          </a:solidFill>
          <a:latin typeface="+mn-lt"/>
          <a:ea typeface="+mn-ea"/>
          <a:cs typeface="+mn-cs"/>
        </a:defRPr>
      </a:lvl1pPr>
      <a:lvl2pPr marL="360868" indent="-160386" algn="l" defTabSz="801929" rtl="0" eaLnBrk="1" latinLnBrk="0" hangingPunct="1">
        <a:lnSpc>
          <a:spcPct val="90000"/>
        </a:lnSpc>
        <a:spcBef>
          <a:spcPts val="175"/>
        </a:spcBef>
        <a:spcAft>
          <a:spcPts val="351"/>
        </a:spcAft>
        <a:buClr>
          <a:schemeClr val="tx1"/>
        </a:buClr>
        <a:buFont typeface="Wingdings" pitchFamily="2" charset="2"/>
        <a:buChar char=""/>
        <a:defRPr sz="1754" kern="1200">
          <a:solidFill>
            <a:schemeClr val="tx1"/>
          </a:solidFill>
          <a:latin typeface="+mn-lt"/>
          <a:ea typeface="+mn-ea"/>
          <a:cs typeface="+mn-cs"/>
        </a:defRPr>
      </a:lvl2pPr>
      <a:lvl3pPr marL="561350" indent="-160386" algn="l" defTabSz="801929" rtl="0" eaLnBrk="1" latinLnBrk="0" hangingPunct="1">
        <a:lnSpc>
          <a:spcPct val="90000"/>
        </a:lnSpc>
        <a:spcBef>
          <a:spcPts val="175"/>
        </a:spcBef>
        <a:spcAft>
          <a:spcPts val="351"/>
        </a:spcAft>
        <a:buClr>
          <a:schemeClr val="tx1"/>
        </a:buClr>
        <a:buFont typeface="Wingdings" pitchFamily="2" charset="2"/>
        <a:buChar char=""/>
        <a:defRPr sz="1579" kern="1200">
          <a:solidFill>
            <a:schemeClr val="tx1"/>
          </a:solidFill>
          <a:latin typeface="+mn-lt"/>
          <a:ea typeface="+mn-ea"/>
          <a:cs typeface="+mn-cs"/>
        </a:defRPr>
      </a:lvl3pPr>
      <a:lvl4pPr marL="761832" indent="-160386" algn="l" defTabSz="801929" rtl="0" eaLnBrk="1" latinLnBrk="0" hangingPunct="1">
        <a:lnSpc>
          <a:spcPct val="90000"/>
        </a:lnSpc>
        <a:spcBef>
          <a:spcPts val="175"/>
        </a:spcBef>
        <a:spcAft>
          <a:spcPts val="351"/>
        </a:spcAft>
        <a:buClr>
          <a:schemeClr val="tx1"/>
        </a:buClr>
        <a:buFont typeface="Wingdings" pitchFamily="2" charset="2"/>
        <a:buChar char=""/>
        <a:defRPr sz="1403" kern="1200">
          <a:solidFill>
            <a:schemeClr val="tx1"/>
          </a:solidFill>
          <a:latin typeface="+mn-lt"/>
          <a:ea typeface="+mn-ea"/>
          <a:cs typeface="+mn-cs"/>
        </a:defRPr>
      </a:lvl4pPr>
      <a:lvl5pPr marL="962315" indent="-160386" algn="l" defTabSz="801929" rtl="0" eaLnBrk="1" latinLnBrk="0" hangingPunct="1">
        <a:lnSpc>
          <a:spcPct val="90000"/>
        </a:lnSpc>
        <a:spcBef>
          <a:spcPts val="175"/>
        </a:spcBef>
        <a:spcAft>
          <a:spcPts val="351"/>
        </a:spcAft>
        <a:buClr>
          <a:schemeClr val="tx1"/>
        </a:buClr>
        <a:buFont typeface="Wingdings" pitchFamily="2" charset="2"/>
        <a:buChar char=""/>
        <a:defRPr sz="1403" kern="1200">
          <a:solidFill>
            <a:schemeClr val="tx1"/>
          </a:solidFill>
          <a:latin typeface="+mn-lt"/>
          <a:ea typeface="+mn-ea"/>
          <a:cs typeface="+mn-cs"/>
        </a:defRPr>
      </a:lvl5pPr>
      <a:lvl6pPr marL="1126594" indent="-200482" algn="l" defTabSz="801929" rtl="0" eaLnBrk="1" latinLnBrk="0" hangingPunct="1">
        <a:lnSpc>
          <a:spcPct val="90000"/>
        </a:lnSpc>
        <a:spcBef>
          <a:spcPts val="175"/>
        </a:spcBef>
        <a:spcAft>
          <a:spcPts val="351"/>
        </a:spcAft>
        <a:buClr>
          <a:schemeClr val="tx1"/>
        </a:buClr>
        <a:buFont typeface="Wingdings" pitchFamily="2" charset="2"/>
        <a:buChar char=""/>
        <a:defRPr sz="1403" kern="1200">
          <a:solidFill>
            <a:schemeClr val="tx1"/>
          </a:solidFill>
          <a:latin typeface="+mn-lt"/>
          <a:ea typeface="+mn-ea"/>
          <a:cs typeface="+mn-cs"/>
        </a:defRPr>
      </a:lvl6pPr>
      <a:lvl7pPr marL="1290769" indent="-200482" algn="l" defTabSz="801929" rtl="0" eaLnBrk="1" latinLnBrk="0" hangingPunct="1">
        <a:lnSpc>
          <a:spcPct val="90000"/>
        </a:lnSpc>
        <a:spcBef>
          <a:spcPts val="175"/>
        </a:spcBef>
        <a:spcAft>
          <a:spcPts val="351"/>
        </a:spcAft>
        <a:buClr>
          <a:schemeClr val="tx1"/>
        </a:buClr>
        <a:buFont typeface="Wingdings" pitchFamily="2" charset="2"/>
        <a:buChar char=""/>
        <a:defRPr sz="1403" kern="1200">
          <a:solidFill>
            <a:schemeClr val="tx1"/>
          </a:solidFill>
          <a:latin typeface="+mn-lt"/>
          <a:ea typeface="+mn-ea"/>
          <a:cs typeface="+mn-cs"/>
        </a:defRPr>
      </a:lvl7pPr>
      <a:lvl8pPr marL="1428633" indent="-200482" algn="l" defTabSz="801929" rtl="0" eaLnBrk="1" latinLnBrk="0" hangingPunct="1">
        <a:lnSpc>
          <a:spcPct val="90000"/>
        </a:lnSpc>
        <a:spcBef>
          <a:spcPts val="175"/>
        </a:spcBef>
        <a:spcAft>
          <a:spcPts val="351"/>
        </a:spcAft>
        <a:buClr>
          <a:schemeClr val="tx1"/>
        </a:buClr>
        <a:buFont typeface="Wingdings" pitchFamily="2" charset="2"/>
        <a:buChar char=""/>
        <a:defRPr sz="1403" kern="1200">
          <a:solidFill>
            <a:schemeClr val="tx1"/>
          </a:solidFill>
          <a:latin typeface="+mn-lt"/>
          <a:ea typeface="+mn-ea"/>
          <a:cs typeface="+mn-cs"/>
        </a:defRPr>
      </a:lvl8pPr>
      <a:lvl9pPr marL="1584037" indent="-200482" algn="l" defTabSz="801929" rtl="0" eaLnBrk="1" latinLnBrk="0" hangingPunct="1">
        <a:lnSpc>
          <a:spcPct val="90000"/>
        </a:lnSpc>
        <a:spcBef>
          <a:spcPts val="175"/>
        </a:spcBef>
        <a:spcAft>
          <a:spcPts val="351"/>
        </a:spcAft>
        <a:buClr>
          <a:schemeClr val="tx1"/>
        </a:buClr>
        <a:buFont typeface="Wingdings" pitchFamily="2" charset="2"/>
        <a:buChar char=""/>
        <a:defRPr sz="1403" kern="1200">
          <a:solidFill>
            <a:schemeClr val="tx1"/>
          </a:solidFill>
          <a:latin typeface="+mn-lt"/>
          <a:ea typeface="+mn-ea"/>
          <a:cs typeface="+mn-cs"/>
        </a:defRPr>
      </a:lvl9pPr>
    </p:bodyStyle>
    <p:otherStyle>
      <a:defPPr>
        <a:defRPr lang="en-US"/>
      </a:defPPr>
      <a:lvl1pPr marL="0" algn="l" defTabSz="801929" rtl="0" eaLnBrk="1" latinLnBrk="0" hangingPunct="1">
        <a:defRPr sz="1579" kern="1200">
          <a:solidFill>
            <a:schemeClr val="tx1"/>
          </a:solidFill>
          <a:latin typeface="+mn-lt"/>
          <a:ea typeface="+mn-ea"/>
          <a:cs typeface="+mn-cs"/>
        </a:defRPr>
      </a:lvl1pPr>
      <a:lvl2pPr marL="400964" algn="l" defTabSz="801929" rtl="0" eaLnBrk="1" latinLnBrk="0" hangingPunct="1">
        <a:defRPr sz="1579" kern="1200">
          <a:solidFill>
            <a:schemeClr val="tx1"/>
          </a:solidFill>
          <a:latin typeface="+mn-lt"/>
          <a:ea typeface="+mn-ea"/>
          <a:cs typeface="+mn-cs"/>
        </a:defRPr>
      </a:lvl2pPr>
      <a:lvl3pPr marL="801929" algn="l" defTabSz="801929" rtl="0" eaLnBrk="1" latinLnBrk="0" hangingPunct="1">
        <a:defRPr sz="1579" kern="1200">
          <a:solidFill>
            <a:schemeClr val="tx1"/>
          </a:solidFill>
          <a:latin typeface="+mn-lt"/>
          <a:ea typeface="+mn-ea"/>
          <a:cs typeface="+mn-cs"/>
        </a:defRPr>
      </a:lvl3pPr>
      <a:lvl4pPr marL="1202893" algn="l" defTabSz="801929" rtl="0" eaLnBrk="1" latinLnBrk="0" hangingPunct="1">
        <a:defRPr sz="1579" kern="1200">
          <a:solidFill>
            <a:schemeClr val="tx1"/>
          </a:solidFill>
          <a:latin typeface="+mn-lt"/>
          <a:ea typeface="+mn-ea"/>
          <a:cs typeface="+mn-cs"/>
        </a:defRPr>
      </a:lvl4pPr>
      <a:lvl5pPr marL="1603858" algn="l" defTabSz="801929" rtl="0" eaLnBrk="1" latinLnBrk="0" hangingPunct="1">
        <a:defRPr sz="1579" kern="1200">
          <a:solidFill>
            <a:schemeClr val="tx1"/>
          </a:solidFill>
          <a:latin typeface="+mn-lt"/>
          <a:ea typeface="+mn-ea"/>
          <a:cs typeface="+mn-cs"/>
        </a:defRPr>
      </a:lvl5pPr>
      <a:lvl6pPr marL="2004822" algn="l" defTabSz="801929" rtl="0" eaLnBrk="1" latinLnBrk="0" hangingPunct="1">
        <a:defRPr sz="1579" kern="1200">
          <a:solidFill>
            <a:schemeClr val="tx1"/>
          </a:solidFill>
          <a:latin typeface="+mn-lt"/>
          <a:ea typeface="+mn-ea"/>
          <a:cs typeface="+mn-cs"/>
        </a:defRPr>
      </a:lvl6pPr>
      <a:lvl7pPr marL="2405786" algn="l" defTabSz="801929" rtl="0" eaLnBrk="1" latinLnBrk="0" hangingPunct="1">
        <a:defRPr sz="1579" kern="1200">
          <a:solidFill>
            <a:schemeClr val="tx1"/>
          </a:solidFill>
          <a:latin typeface="+mn-lt"/>
          <a:ea typeface="+mn-ea"/>
          <a:cs typeface="+mn-cs"/>
        </a:defRPr>
      </a:lvl7pPr>
      <a:lvl8pPr marL="2806751" algn="l" defTabSz="801929" rtl="0" eaLnBrk="1" latinLnBrk="0" hangingPunct="1">
        <a:defRPr sz="1579" kern="1200">
          <a:solidFill>
            <a:schemeClr val="tx1"/>
          </a:solidFill>
          <a:latin typeface="+mn-lt"/>
          <a:ea typeface="+mn-ea"/>
          <a:cs typeface="+mn-cs"/>
        </a:defRPr>
      </a:lvl8pPr>
      <a:lvl9pPr marL="3207715" algn="l" defTabSz="801929" rtl="0" eaLnBrk="1" latinLnBrk="0" hangingPunct="1">
        <a:defRPr sz="157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2.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9.xml"/><Relationship Id="rId1" Type="http://schemas.openxmlformats.org/officeDocument/2006/relationships/tags" Target="../tags/tag18.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1.xml"/><Relationship Id="rId1" Type="http://schemas.openxmlformats.org/officeDocument/2006/relationships/tags" Target="../tags/tag20.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3.xml"/><Relationship Id="rId1" Type="http://schemas.openxmlformats.org/officeDocument/2006/relationships/tags" Target="../tags/tag22.xml"/><Relationship Id="rId5" Type="http://schemas.openxmlformats.org/officeDocument/2006/relationships/image" Target="../media/image4.jpe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xml"/><Relationship Id="rId1" Type="http://schemas.openxmlformats.org/officeDocument/2006/relationships/tags" Target="../tags/tag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5.xml"/><Relationship Id="rId1" Type="http://schemas.openxmlformats.org/officeDocument/2006/relationships/tags" Target="../tags/tag4.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7.xml"/><Relationship Id="rId1" Type="http://schemas.openxmlformats.org/officeDocument/2006/relationships/tags" Target="../tags/tag6.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9.xml"/><Relationship Id="rId1" Type="http://schemas.openxmlformats.org/officeDocument/2006/relationships/tags" Target="../tags/tag8.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1.xml"/><Relationship Id="rId1" Type="http://schemas.openxmlformats.org/officeDocument/2006/relationships/tags" Target="../tags/tag10.xml"/><Relationship Id="rId5" Type="http://schemas.openxmlformats.org/officeDocument/2006/relationships/image" Target="../media/image3.pn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3.xml"/><Relationship Id="rId1" Type="http://schemas.openxmlformats.org/officeDocument/2006/relationships/tags" Target="../tags/tag12.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5.xml"/><Relationship Id="rId1" Type="http://schemas.openxmlformats.org/officeDocument/2006/relationships/tags" Target="../tags/tag14.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7.xml"/><Relationship Id="rId1" Type="http://schemas.openxmlformats.org/officeDocument/2006/relationships/tags" Target="../tags/tag16.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Resim 3"/>
          <p:cNvPicPr>
            <a:picLocks/>
          </p:cNvPicPr>
          <p:nvPr/>
        </p:nvPicPr>
        <p:blipFill>
          <a:blip r:embed="rId3" cstate="print">
            <a:extLst>
              <a:ext uri="{28A0092B-C50C-407E-A947-70E740481C1C}">
                <a14:useLocalDpi xmlns:a14="http://schemas.microsoft.com/office/drawing/2010/main" val="0"/>
              </a:ext>
            </a:extLst>
          </a:blip>
          <a:stretch>
            <a:fillRect/>
          </a:stretch>
        </p:blipFill>
        <p:spPr>
          <a:xfrm>
            <a:off x="0" y="-18000"/>
            <a:ext cx="10692000" cy="6876000"/>
          </a:xfrm>
          <a:prstGeom prst="rect">
            <a:avLst/>
          </a:prstGeom>
        </p:spPr>
      </p:pic>
      <p:sp>
        <p:nvSpPr>
          <p:cNvPr id="2" name="Unvan 1"/>
          <p:cNvSpPr>
            <a:spLocks noGrp="1"/>
          </p:cNvSpPr>
          <p:nvPr>
            <p:ph type="ctrTitle"/>
          </p:nvPr>
        </p:nvSpPr>
        <p:spPr>
          <a:xfrm>
            <a:off x="0" y="2078182"/>
            <a:ext cx="10691812" cy="2183686"/>
          </a:xfrm>
        </p:spPr>
        <p:txBody>
          <a:bodyPr>
            <a:noAutofit/>
          </a:bodyPr>
          <a:lstStyle/>
          <a:p>
            <a:r>
              <a:rPr lang="tr-TR" sz="2800" b="1" dirty="0" smtClean="0">
                <a:cs typeface="Arial" panose="020B0604020202020204" pitchFamily="34" charset="0"/>
              </a:rPr>
              <a:t>HADİS </a:t>
            </a:r>
            <a:r>
              <a:rPr lang="tr-TR" sz="2800" b="1" dirty="0" smtClean="0">
                <a:cs typeface="Arial" panose="020B0604020202020204" pitchFamily="34" charset="0"/>
              </a:rPr>
              <a:t>METİNLERİ</a:t>
            </a:r>
            <a:r>
              <a:rPr lang="tr-TR" sz="2800" b="1" dirty="0">
                <a:cs typeface="Arial" panose="020B0604020202020204" pitchFamily="34" charset="0"/>
              </a:rPr>
              <a:t/>
            </a:r>
            <a:br>
              <a:rPr lang="tr-TR" sz="2800" b="1" dirty="0">
                <a:cs typeface="Arial" panose="020B0604020202020204" pitchFamily="34" charset="0"/>
              </a:rPr>
            </a:br>
            <a:endParaRPr lang="tr-TR" sz="2800" b="1" dirty="0">
              <a:cs typeface="Arial" panose="020B0604020202020204" pitchFamily="34" charset="0"/>
            </a:endParaRPr>
          </a:p>
        </p:txBody>
      </p:sp>
      <p:sp>
        <p:nvSpPr>
          <p:cNvPr id="6" name="Metin kutusu 5"/>
          <p:cNvSpPr txBox="1"/>
          <p:nvPr/>
        </p:nvSpPr>
        <p:spPr>
          <a:xfrm>
            <a:off x="399011" y="3870038"/>
            <a:ext cx="9277004" cy="400110"/>
          </a:xfrm>
          <a:prstGeom prst="rect">
            <a:avLst/>
          </a:prstGeom>
          <a:noFill/>
        </p:spPr>
        <p:txBody>
          <a:bodyPr wrap="square" rtlCol="0">
            <a:spAutoFit/>
          </a:bodyPr>
          <a:lstStyle/>
          <a:p>
            <a:pPr algn="ctr"/>
            <a:r>
              <a:rPr lang="tr-TR" sz="2000" b="1" i="1" dirty="0" smtClean="0">
                <a:solidFill>
                  <a:schemeClr val="accent3">
                    <a:lumMod val="20000"/>
                    <a:lumOff val="80000"/>
                  </a:schemeClr>
                </a:solidFill>
              </a:rPr>
              <a:t>Özenti ve İslam Ümmeti </a:t>
            </a:r>
            <a:endParaRPr lang="tr-TR" sz="2000" b="1" dirty="0">
              <a:solidFill>
                <a:schemeClr val="accent3">
                  <a:lumMod val="20000"/>
                  <a:lumOff val="80000"/>
                </a:schemeClr>
              </a:solidFill>
            </a:endParaRPr>
          </a:p>
        </p:txBody>
      </p:sp>
      <p:sp>
        <p:nvSpPr>
          <p:cNvPr id="5" name="Altbilgi Yer Tutucusu 1"/>
          <p:cNvSpPr>
            <a:spLocks noGrp="1"/>
          </p:cNvSpPr>
          <p:nvPr>
            <p:ph type="ftr" sz="quarter" idx="11"/>
            <p:custDataLst>
              <p:tags r:id="rId1"/>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2852800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7" name="Metin kutusu 6"/>
          <p:cNvSpPr txBox="1"/>
          <p:nvPr/>
        </p:nvSpPr>
        <p:spPr>
          <a:xfrm>
            <a:off x="580826" y="1973173"/>
            <a:ext cx="9336898" cy="3574761"/>
          </a:xfrm>
          <a:prstGeom prst="rect">
            <a:avLst/>
          </a:prstGeom>
          <a:noFill/>
        </p:spPr>
        <p:txBody>
          <a:bodyPr wrap="square" rtlCol="0">
            <a:spAutoFit/>
          </a:bodyPr>
          <a:lstStyle/>
          <a:p>
            <a:pPr algn="just">
              <a:lnSpc>
                <a:spcPct val="150000"/>
              </a:lnSpc>
              <a:spcBef>
                <a:spcPts val="600"/>
              </a:spcBef>
              <a:spcAft>
                <a:spcPts val="600"/>
              </a:spcAft>
            </a:pPr>
            <a:r>
              <a:rPr lang="tr-TR" sz="2000" dirty="0" smtClean="0">
                <a:latin typeface="Arial" pitchFamily="34" charset="0"/>
                <a:cs typeface="Arial" pitchFamily="34" charset="0"/>
              </a:rPr>
              <a:t> Ümmetimden beni öyle çok seven kimseler vardır ki onlar benden sonra gelecekler ve her biri ailesini ve malını feda ederek beni görmüş olmayı arzu edecektir.</a:t>
            </a:r>
            <a:endParaRPr lang="ar-SA" sz="2000" dirty="0" smtClean="0">
              <a:latin typeface="Arial" pitchFamily="34" charset="0"/>
              <a:cs typeface="Arial" pitchFamily="34" charset="0"/>
            </a:endParaRPr>
          </a:p>
          <a:p>
            <a:pPr algn="just">
              <a:lnSpc>
                <a:spcPct val="150000"/>
              </a:lnSpc>
              <a:spcBef>
                <a:spcPts val="600"/>
              </a:spcBef>
              <a:spcAft>
                <a:spcPts val="600"/>
              </a:spcAft>
            </a:pPr>
            <a:r>
              <a:rPr lang="tr-TR" sz="2000" dirty="0" smtClean="0">
                <a:latin typeface="Arial" pitchFamily="34" charset="0"/>
                <a:cs typeface="Arial" pitchFamily="34" charset="0"/>
              </a:rPr>
              <a:t>Her </a:t>
            </a:r>
            <a:r>
              <a:rPr lang="tr-TR" sz="2000" dirty="0" smtClean="0">
                <a:latin typeface="Arial" pitchFamily="34" charset="0"/>
                <a:cs typeface="Arial" pitchFamily="34" charset="0"/>
              </a:rPr>
              <a:t>Peygamber"in (kıyamet gününde) bir havuzu vardır ve peygamberler havuzlarına gelenlerin fazlalığıyla birbirlerine karşı övünürler. Ben, havuzuna gelenleri en fazla olan peygamber olmayı diliyorum.</a:t>
            </a:r>
          </a:p>
          <a:p>
            <a:pPr algn="just">
              <a:lnSpc>
                <a:spcPct val="150000"/>
              </a:lnSpc>
              <a:spcBef>
                <a:spcPts val="600"/>
              </a:spcBef>
              <a:spcAft>
                <a:spcPts val="600"/>
              </a:spcAft>
            </a:pPr>
            <a:endParaRPr lang="tr-TR" sz="2000" dirty="0" smtClean="0">
              <a:latin typeface="Arial" pitchFamily="34" charset="0"/>
              <a:cs typeface="Arial" pitchFamily="34" charset="0"/>
            </a:endParaRPr>
          </a:p>
        </p:txBody>
      </p:sp>
      <p:sp>
        <p:nvSpPr>
          <p:cNvPr id="8" name="Altbilgi Yer Tutucusu 1"/>
          <p:cNvSpPr>
            <a:spLocks noGrp="1"/>
          </p:cNvSpPr>
          <p:nvPr>
            <p:ph type="ftr" sz="quarter" idx="11"/>
            <p:custDataLst>
              <p:tags r:id="rId1"/>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
        <p:nvSpPr>
          <p:cNvPr id="9" name="Yuvarlatılmış Dikdörtgen 4"/>
          <p:cNvSpPr/>
          <p:nvPr>
            <p:custDataLst>
              <p:tags r:id="rId2"/>
            </p:custDataLst>
          </p:nvPr>
        </p:nvSpPr>
        <p:spPr>
          <a:xfrm>
            <a:off x="1087811" y="659624"/>
            <a:ext cx="8208912" cy="1008112"/>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İSLAM ÜMMETİ   </a:t>
            </a:r>
          </a:p>
          <a:p>
            <a:pPr algn="ctr"/>
            <a:endParaRPr lang="tr-TR" sz="2800" b="1" dirty="0">
              <a:solidFill>
                <a:srgbClr val="FF0000"/>
              </a:solidFill>
              <a:latin typeface="Corbel" panose="020B0503020204020204" pitchFamily="34" charset="0"/>
              <a:ea typeface="Tahoma" pitchFamily="34" charset="0"/>
              <a:cs typeface="Tahoma" pitchFamily="34" charset="0"/>
            </a:endParaRPr>
          </a:p>
        </p:txBody>
      </p:sp>
    </p:spTree>
    <p:extLst>
      <p:ext uri="{BB962C8B-B14F-4D97-AF65-F5344CB8AC3E}">
        <p14:creationId xmlns:p14="http://schemas.microsoft.com/office/powerpoint/2010/main" val="32275816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7" name="Metin kutusu 6"/>
          <p:cNvSpPr txBox="1"/>
          <p:nvPr/>
        </p:nvSpPr>
        <p:spPr>
          <a:xfrm>
            <a:off x="510486" y="1547100"/>
            <a:ext cx="9336898" cy="6344750"/>
          </a:xfrm>
          <a:prstGeom prst="rect">
            <a:avLst/>
          </a:prstGeom>
          <a:noFill/>
        </p:spPr>
        <p:txBody>
          <a:bodyPr wrap="square" rtlCol="0">
            <a:spAutoFit/>
          </a:bodyPr>
          <a:lstStyle/>
          <a:p>
            <a:pPr algn="just">
              <a:lnSpc>
                <a:spcPct val="150000"/>
              </a:lnSpc>
              <a:spcBef>
                <a:spcPts val="600"/>
              </a:spcBef>
              <a:spcAft>
                <a:spcPts val="600"/>
              </a:spcAft>
            </a:pPr>
            <a:r>
              <a:rPr lang="tr-TR" sz="2000" dirty="0" smtClean="0">
                <a:latin typeface="Arial" pitchFamily="34" charset="0"/>
                <a:cs typeface="Arial" pitchFamily="34" charset="0"/>
              </a:rPr>
              <a:t>Geçmiş toplumlara nazaran sizin bu dünyadaki yaşama süreniz ikindi namazı ile güneş batması arasındaki zaman kadardır. Sizinle Yahudi ve Hıristiyanların durumu, işçi çalıştıran şu kimsenin hâline benzer: Bu işveren, "Bir </a:t>
            </a:r>
            <a:r>
              <a:rPr lang="tr-TR" sz="2000" dirty="0" err="1" smtClean="0">
                <a:latin typeface="Arial" pitchFamily="34" charset="0"/>
                <a:cs typeface="Arial" pitchFamily="34" charset="0"/>
              </a:rPr>
              <a:t>kîrat</a:t>
            </a:r>
            <a:r>
              <a:rPr lang="tr-TR" sz="2000" dirty="0" smtClean="0">
                <a:latin typeface="Arial" pitchFamily="34" charset="0"/>
                <a:cs typeface="Arial" pitchFamily="34" charset="0"/>
              </a:rPr>
              <a:t> ücret karşılığında günün yarısına kadar kim bana çalışır?" der. Yahudiler birer </a:t>
            </a:r>
            <a:r>
              <a:rPr lang="tr-TR" sz="2000" dirty="0" err="1" smtClean="0">
                <a:latin typeface="Arial" pitchFamily="34" charset="0"/>
                <a:cs typeface="Arial" pitchFamily="34" charset="0"/>
              </a:rPr>
              <a:t>kîrat</a:t>
            </a:r>
            <a:r>
              <a:rPr lang="tr-TR" sz="2000" dirty="0" smtClean="0">
                <a:latin typeface="Arial" pitchFamily="34" charset="0"/>
                <a:cs typeface="Arial" pitchFamily="34" charset="0"/>
              </a:rPr>
              <a:t> karşılığında çalışırlar. Sonra,Günün yarısından, ikindi namazına kadar bir </a:t>
            </a:r>
            <a:r>
              <a:rPr lang="tr-TR" sz="2000" dirty="0" err="1" smtClean="0">
                <a:latin typeface="Arial" pitchFamily="34" charset="0"/>
                <a:cs typeface="Arial" pitchFamily="34" charset="0"/>
              </a:rPr>
              <a:t>kîrat</a:t>
            </a:r>
            <a:r>
              <a:rPr lang="tr-TR" sz="2000" dirty="0" smtClean="0">
                <a:latin typeface="Arial" pitchFamily="34" charset="0"/>
                <a:cs typeface="Arial" pitchFamily="34" charset="0"/>
              </a:rPr>
              <a:t> ücret karşılığında kim bana çalışır? der. Bu defa da Hıristiyanlar birer </a:t>
            </a:r>
            <a:r>
              <a:rPr lang="tr-TR" sz="2000" dirty="0" err="1" smtClean="0">
                <a:latin typeface="Arial" pitchFamily="34" charset="0"/>
                <a:cs typeface="Arial" pitchFamily="34" charset="0"/>
              </a:rPr>
              <a:t>kîrat</a:t>
            </a:r>
            <a:r>
              <a:rPr lang="tr-TR" sz="2000" dirty="0" smtClean="0">
                <a:latin typeface="Arial" pitchFamily="34" charset="0"/>
                <a:cs typeface="Arial" pitchFamily="34" charset="0"/>
              </a:rPr>
              <a:t> ücret karşılığında çalışırlar. Sonra sizler ikindi namazından sonra gün batımına kadar ikişer </a:t>
            </a:r>
            <a:r>
              <a:rPr lang="tr-TR" sz="2000" dirty="0" err="1" smtClean="0">
                <a:latin typeface="Arial" pitchFamily="34" charset="0"/>
                <a:cs typeface="Arial" pitchFamily="34" charset="0"/>
              </a:rPr>
              <a:t>kîrat</a:t>
            </a:r>
            <a:r>
              <a:rPr lang="tr-TR" sz="2000" dirty="0" smtClean="0">
                <a:latin typeface="Arial" pitchFamily="34" charset="0"/>
                <a:cs typeface="Arial" pitchFamily="34" charset="0"/>
              </a:rPr>
              <a:t> karşılığında çalışırsınız. Bunun üzerine Yahudi ve Hıristiyanlar kızarlar ve "Bizim işimiz daha çok ama ücretimiz daha az!" derler. İşveren de "Ben sizin hakkınızdan herhangi bir şey kestim mi?" der. Onlar, "Hayır!" derler. Bunun üzerine o, "O hâlde bu benim ikramımdır, onu dilediğime veririm!" buyurur.</a:t>
            </a:r>
          </a:p>
          <a:p>
            <a:pPr algn="just">
              <a:lnSpc>
                <a:spcPct val="150000"/>
              </a:lnSpc>
              <a:spcBef>
                <a:spcPts val="600"/>
              </a:spcBef>
              <a:spcAft>
                <a:spcPts val="600"/>
              </a:spcAft>
            </a:pPr>
            <a:endParaRPr lang="tr-TR" sz="2000" dirty="0" smtClean="0">
              <a:latin typeface="Arial" pitchFamily="34" charset="0"/>
              <a:cs typeface="Arial" pitchFamily="34" charset="0"/>
            </a:endParaRPr>
          </a:p>
          <a:p>
            <a:pPr algn="just">
              <a:lnSpc>
                <a:spcPct val="150000"/>
              </a:lnSpc>
              <a:spcBef>
                <a:spcPts val="600"/>
              </a:spcBef>
              <a:spcAft>
                <a:spcPts val="600"/>
              </a:spcAft>
            </a:pPr>
            <a:endParaRPr lang="tr-TR" sz="2000" dirty="0" smtClean="0">
              <a:latin typeface="Arial" pitchFamily="34" charset="0"/>
              <a:cs typeface="Arial" pitchFamily="34" charset="0"/>
            </a:endParaRPr>
          </a:p>
        </p:txBody>
      </p:sp>
      <p:sp>
        <p:nvSpPr>
          <p:cNvPr id="8" name="Altbilgi Yer Tutucusu 1"/>
          <p:cNvSpPr>
            <a:spLocks noGrp="1"/>
          </p:cNvSpPr>
          <p:nvPr>
            <p:ph type="ftr" sz="quarter" idx="11"/>
            <p:custDataLst>
              <p:tags r:id="rId1"/>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
        <p:nvSpPr>
          <p:cNvPr id="9" name="Yuvarlatılmış Dikdörtgen 4"/>
          <p:cNvSpPr/>
          <p:nvPr>
            <p:custDataLst>
              <p:tags r:id="rId2"/>
            </p:custDataLst>
          </p:nvPr>
        </p:nvSpPr>
        <p:spPr>
          <a:xfrm>
            <a:off x="923688" y="401716"/>
            <a:ext cx="8208912" cy="1008112"/>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İSLAM ÜMMETİ   </a:t>
            </a:r>
          </a:p>
          <a:p>
            <a:pPr algn="ctr"/>
            <a:endParaRPr lang="tr-TR" sz="2800" b="1" dirty="0">
              <a:solidFill>
                <a:srgbClr val="FF0000"/>
              </a:solidFill>
              <a:latin typeface="Corbel" panose="020B0503020204020204" pitchFamily="34" charset="0"/>
              <a:ea typeface="Tahoma" pitchFamily="34" charset="0"/>
              <a:cs typeface="Tahoma" pitchFamily="34" charset="0"/>
            </a:endParaRPr>
          </a:p>
        </p:txBody>
      </p:sp>
    </p:spTree>
    <p:extLst>
      <p:ext uri="{BB962C8B-B14F-4D97-AF65-F5344CB8AC3E}">
        <p14:creationId xmlns:p14="http://schemas.microsoft.com/office/powerpoint/2010/main" val="32275816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0" y="0"/>
            <a:ext cx="10691813" cy="6876000"/>
          </a:xfrm>
          <a:prstGeom prst="rect">
            <a:avLst/>
          </a:prstGeom>
        </p:spPr>
      </p:pic>
      <p:sp>
        <p:nvSpPr>
          <p:cNvPr id="7" name="Metin kutusu 6"/>
          <p:cNvSpPr txBox="1"/>
          <p:nvPr/>
        </p:nvSpPr>
        <p:spPr>
          <a:xfrm>
            <a:off x="498764" y="2508738"/>
            <a:ext cx="4823513" cy="2959208"/>
          </a:xfrm>
          <a:prstGeom prst="rect">
            <a:avLst/>
          </a:prstGeom>
          <a:noFill/>
        </p:spPr>
        <p:txBody>
          <a:bodyPr wrap="square" rtlCol="0">
            <a:spAutoFit/>
          </a:bodyPr>
          <a:lstStyle/>
          <a:p>
            <a:pPr algn="just">
              <a:lnSpc>
                <a:spcPct val="150000"/>
              </a:lnSpc>
              <a:spcBef>
                <a:spcPts val="600"/>
              </a:spcBef>
              <a:spcAft>
                <a:spcPts val="600"/>
              </a:spcAft>
            </a:pPr>
            <a:r>
              <a:rPr lang="tr-TR" sz="2000" dirty="0" smtClean="0">
                <a:latin typeface="Arial" pitchFamily="34" charset="0"/>
                <a:cs typeface="Arial" pitchFamily="34" charset="0"/>
              </a:rPr>
              <a:t>Onlar kıyamet günü aldıkları abdestten dolayı yüzleri pırıl pırıl parlayarak, abdest uzuvları ışıldayarak geleceklerdir. Ben de onları </a:t>
            </a:r>
            <a:r>
              <a:rPr lang="tr-TR" sz="2000" dirty="0" err="1" smtClean="0">
                <a:latin typeface="Arial" pitchFamily="34" charset="0"/>
                <a:cs typeface="Arial" pitchFamily="34" charset="0"/>
              </a:rPr>
              <a:t>kevser</a:t>
            </a:r>
            <a:r>
              <a:rPr lang="tr-TR" sz="2000" dirty="0" smtClean="0">
                <a:latin typeface="Arial" pitchFamily="34" charset="0"/>
                <a:cs typeface="Arial" pitchFamily="34" charset="0"/>
              </a:rPr>
              <a:t> havuzu başında karşılayacağım.</a:t>
            </a:r>
          </a:p>
          <a:p>
            <a:pPr algn="just">
              <a:lnSpc>
                <a:spcPct val="150000"/>
              </a:lnSpc>
              <a:spcBef>
                <a:spcPts val="600"/>
              </a:spcBef>
              <a:spcAft>
                <a:spcPts val="600"/>
              </a:spcAft>
            </a:pPr>
            <a:endParaRPr lang="tr-TR" sz="2000" dirty="0" smtClean="0">
              <a:latin typeface="Arial" pitchFamily="34" charset="0"/>
              <a:cs typeface="Arial" pitchFamily="34" charset="0"/>
            </a:endParaRPr>
          </a:p>
        </p:txBody>
      </p:sp>
      <p:sp>
        <p:nvSpPr>
          <p:cNvPr id="8" name="Altbilgi Yer Tutucusu 1"/>
          <p:cNvSpPr>
            <a:spLocks noGrp="1"/>
          </p:cNvSpPr>
          <p:nvPr>
            <p:ph type="ftr" sz="quarter" idx="11"/>
            <p:custDataLst>
              <p:tags r:id="rId1"/>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
        <p:nvSpPr>
          <p:cNvPr id="9" name="Yuvarlatılmış Dikdörtgen 4"/>
          <p:cNvSpPr/>
          <p:nvPr>
            <p:custDataLst>
              <p:tags r:id="rId2"/>
            </p:custDataLst>
          </p:nvPr>
        </p:nvSpPr>
        <p:spPr>
          <a:xfrm>
            <a:off x="1052641" y="823747"/>
            <a:ext cx="8208912" cy="1008112"/>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İSLAM ÜMMETİ   </a:t>
            </a:r>
          </a:p>
          <a:p>
            <a:pPr algn="ctr"/>
            <a:endParaRPr lang="tr-TR" sz="2800" b="1" dirty="0">
              <a:solidFill>
                <a:srgbClr val="FF0000"/>
              </a:solidFill>
              <a:latin typeface="Corbel" panose="020B0503020204020204" pitchFamily="34" charset="0"/>
              <a:ea typeface="Tahoma" pitchFamily="34" charset="0"/>
              <a:cs typeface="Tahoma" pitchFamily="34" charset="0"/>
            </a:endParaRPr>
          </a:p>
        </p:txBody>
      </p:sp>
      <p:pic>
        <p:nvPicPr>
          <p:cNvPr id="6" name="Resim 3"/>
          <p:cNvPicPr>
            <a:picLocks/>
          </p:cNvPicPr>
          <p:nvPr/>
        </p:nvPicPr>
        <p:blipFill>
          <a:blip r:embed="rId5"/>
          <a:stretch>
            <a:fillRect/>
          </a:stretch>
        </p:blipFill>
        <p:spPr>
          <a:xfrm>
            <a:off x="6178061" y="2203938"/>
            <a:ext cx="3825044" cy="3470031"/>
          </a:xfrm>
          <a:prstGeom prst="rect">
            <a:avLst/>
          </a:prstGeom>
        </p:spPr>
      </p:pic>
    </p:spTree>
    <p:extLst>
      <p:ext uri="{BB962C8B-B14F-4D97-AF65-F5344CB8AC3E}">
        <p14:creationId xmlns:p14="http://schemas.microsoft.com/office/powerpoint/2010/main" val="32275816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1146425" y="964424"/>
            <a:ext cx="8208912" cy="1008112"/>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DERS İZLENCESİ</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498764" y="2318273"/>
            <a:ext cx="9725891" cy="2385268"/>
          </a:xfrm>
          <a:prstGeom prst="rect">
            <a:avLst/>
          </a:prstGeom>
          <a:noFill/>
        </p:spPr>
        <p:txBody>
          <a:bodyPr wrap="square" rtlCol="0">
            <a:spAutoFit/>
          </a:bodyPr>
          <a:lstStyle/>
          <a:p>
            <a:pPr algn="just">
              <a:lnSpc>
                <a:spcPct val="150000"/>
              </a:lnSpc>
              <a:buFont typeface="+mj-lt"/>
              <a:buAutoNum type="arabicPeriod"/>
            </a:pPr>
            <a:r>
              <a:rPr lang="tr-TR" sz="2000" dirty="0" smtClean="0">
                <a:latin typeface="Arial" pitchFamily="34" charset="0"/>
                <a:cs typeface="Arial" pitchFamily="34" charset="0"/>
              </a:rPr>
              <a:t>Özenti </a:t>
            </a:r>
          </a:p>
          <a:p>
            <a:pPr algn="just">
              <a:lnSpc>
                <a:spcPct val="150000"/>
              </a:lnSpc>
              <a:buFont typeface="+mj-lt"/>
              <a:buAutoNum type="arabicPeriod"/>
            </a:pPr>
            <a:r>
              <a:rPr lang="tr-TR" sz="2000" dirty="0" smtClean="0">
                <a:latin typeface="Arial" pitchFamily="34" charset="0"/>
                <a:cs typeface="Arial" pitchFamily="34" charset="0"/>
              </a:rPr>
              <a:t>İslam Ümmeti </a:t>
            </a:r>
          </a:p>
          <a:p>
            <a:pPr algn="just">
              <a:lnSpc>
                <a:spcPct val="150000"/>
              </a:lnSpc>
              <a:spcBef>
                <a:spcPts val="600"/>
              </a:spcBef>
              <a:spcAft>
                <a:spcPts val="600"/>
              </a:spcAft>
            </a:pPr>
            <a:r>
              <a:rPr lang="tr-TR" dirty="0">
                <a:latin typeface="Arial" panose="020B0604020202020204" pitchFamily="34" charset="0"/>
                <a:cs typeface="Arial" panose="020B0604020202020204" pitchFamily="34" charset="0"/>
              </a:rPr>
              <a:t/>
            </a:r>
            <a:br>
              <a:rPr lang="tr-TR" dirty="0">
                <a:latin typeface="Arial" panose="020B0604020202020204" pitchFamily="34" charset="0"/>
                <a:cs typeface="Arial" panose="020B0604020202020204" pitchFamily="34" charset="0"/>
              </a:rPr>
            </a:br>
            <a:r>
              <a:rPr lang="tr-TR" sz="2000" dirty="0"/>
              <a:t/>
            </a:r>
            <a:br>
              <a:rPr lang="tr-TR" sz="2000" dirty="0"/>
            </a:br>
            <a:endParaRPr lang="tr-TR" dirty="0"/>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34341146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7" name="Metin kutusu 6"/>
          <p:cNvSpPr txBox="1"/>
          <p:nvPr/>
        </p:nvSpPr>
        <p:spPr>
          <a:xfrm>
            <a:off x="498764" y="2508392"/>
            <a:ext cx="9336898" cy="5267532"/>
          </a:xfrm>
          <a:prstGeom prst="rect">
            <a:avLst/>
          </a:prstGeom>
          <a:noFill/>
        </p:spPr>
        <p:txBody>
          <a:bodyPr wrap="square" rtlCol="0">
            <a:spAutoFit/>
          </a:bodyPr>
          <a:lstStyle/>
          <a:p>
            <a:pPr algn="just">
              <a:lnSpc>
                <a:spcPct val="150000"/>
              </a:lnSpc>
              <a:spcBef>
                <a:spcPts val="600"/>
              </a:spcBef>
              <a:spcAft>
                <a:spcPts val="600"/>
              </a:spcAft>
            </a:pPr>
            <a:r>
              <a:rPr lang="tr-TR" sz="2000" dirty="0" smtClean="0">
                <a:latin typeface="Arial" pitchFamily="34" charset="0"/>
                <a:cs typeface="Arial" pitchFamily="34" charset="0"/>
              </a:rPr>
              <a:t>Şüphesiz Allah sizin için o günleri onlardan daha hayırlı olan Kurban ve </a:t>
            </a:r>
            <a:r>
              <a:rPr lang="tr-TR" sz="2000" dirty="0" err="1" smtClean="0">
                <a:latin typeface="Arial" pitchFamily="34" charset="0"/>
                <a:cs typeface="Arial" pitchFamily="34" charset="0"/>
              </a:rPr>
              <a:t>Fıtır</a:t>
            </a:r>
            <a:r>
              <a:rPr lang="tr-TR" sz="2000" dirty="0" smtClean="0">
                <a:latin typeface="Arial" pitchFamily="34" charset="0"/>
                <a:cs typeface="Arial" pitchFamily="34" charset="0"/>
              </a:rPr>
              <a:t> (Ramazan) bayramlarıyla değiştirdi</a:t>
            </a:r>
          </a:p>
          <a:p>
            <a:pPr algn="just">
              <a:lnSpc>
                <a:spcPct val="150000"/>
              </a:lnSpc>
              <a:spcBef>
                <a:spcPts val="600"/>
              </a:spcBef>
              <a:spcAft>
                <a:spcPts val="600"/>
              </a:spcAft>
            </a:pPr>
            <a:r>
              <a:rPr lang="tr-TR" sz="2000" dirty="0" smtClean="0">
                <a:latin typeface="Arial" pitchFamily="34" charset="0"/>
                <a:cs typeface="Arial" pitchFamily="34" charset="0"/>
              </a:rPr>
              <a:t>“Müminin durumu ne hoştur! Her hâli kendisi için hayırlıdır. Bu durum yalnız mümine mahsustur. Başına sevinecek bir hâl geldiğinde şükreder; bu onun için hayır olur. Başına bir sıkıntı gelecek olursa ona da sabreder; onun için bu da hayır olur.”</a:t>
            </a:r>
          </a:p>
          <a:p>
            <a:pPr algn="just">
              <a:lnSpc>
                <a:spcPct val="150000"/>
              </a:lnSpc>
              <a:spcBef>
                <a:spcPts val="600"/>
              </a:spcBef>
              <a:spcAft>
                <a:spcPts val="600"/>
              </a:spcAft>
            </a:pPr>
            <a:r>
              <a:rPr lang="tr-TR" sz="2000" dirty="0" smtClean="0">
                <a:latin typeface="Arial" pitchFamily="34" charset="0"/>
                <a:cs typeface="Arial" pitchFamily="34" charset="0"/>
              </a:rPr>
              <a:t>Yahudiler ve Hıristiyanlar (ağarmış saç ve sakallarını) boyamazlar, onlara muhalefet ediniz</a:t>
            </a:r>
          </a:p>
          <a:p>
            <a:pPr algn="just">
              <a:lnSpc>
                <a:spcPct val="150000"/>
              </a:lnSpc>
              <a:spcBef>
                <a:spcPts val="600"/>
              </a:spcBef>
              <a:spcAft>
                <a:spcPts val="600"/>
              </a:spcAft>
            </a:pPr>
            <a:endParaRPr lang="tr-TR" sz="2000" dirty="0" smtClean="0">
              <a:latin typeface="Arial" pitchFamily="34" charset="0"/>
              <a:cs typeface="Arial" pitchFamily="34" charset="0"/>
            </a:endParaRPr>
          </a:p>
          <a:p>
            <a:pPr algn="just">
              <a:lnSpc>
                <a:spcPct val="150000"/>
              </a:lnSpc>
              <a:spcBef>
                <a:spcPts val="600"/>
              </a:spcBef>
              <a:spcAft>
                <a:spcPts val="600"/>
              </a:spcAft>
            </a:pPr>
            <a:endParaRPr lang="tr-TR" sz="2000" dirty="0" smtClean="0">
              <a:latin typeface="Arial" pitchFamily="34" charset="0"/>
              <a:cs typeface="Arial" pitchFamily="34" charset="0"/>
            </a:endParaRPr>
          </a:p>
        </p:txBody>
      </p:sp>
      <p:sp>
        <p:nvSpPr>
          <p:cNvPr id="8" name="Altbilgi Yer Tutucusu 1"/>
          <p:cNvSpPr>
            <a:spLocks noGrp="1"/>
          </p:cNvSpPr>
          <p:nvPr>
            <p:ph type="ftr" sz="quarter" idx="11"/>
            <p:custDataLst>
              <p:tags r:id="rId1"/>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
        <p:nvSpPr>
          <p:cNvPr id="9" name="Yuvarlatılmış Dikdörtgen 4"/>
          <p:cNvSpPr/>
          <p:nvPr>
            <p:custDataLst>
              <p:tags r:id="rId2"/>
            </p:custDataLst>
          </p:nvPr>
        </p:nvSpPr>
        <p:spPr>
          <a:xfrm>
            <a:off x="1029195" y="741686"/>
            <a:ext cx="8208912" cy="1008112"/>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ÖZENTİ  </a:t>
            </a:r>
          </a:p>
          <a:p>
            <a:pPr algn="ctr"/>
            <a:endParaRPr lang="tr-TR" sz="2800" b="1" dirty="0">
              <a:solidFill>
                <a:srgbClr val="FF0000"/>
              </a:solidFill>
              <a:latin typeface="Corbel" panose="020B0503020204020204" pitchFamily="34" charset="0"/>
              <a:ea typeface="Tahoma" pitchFamily="34" charset="0"/>
              <a:cs typeface="Tahoma" pitchFamily="34" charset="0"/>
            </a:endParaRPr>
          </a:p>
        </p:txBody>
      </p:sp>
    </p:spTree>
    <p:extLst>
      <p:ext uri="{BB962C8B-B14F-4D97-AF65-F5344CB8AC3E}">
        <p14:creationId xmlns:p14="http://schemas.microsoft.com/office/powerpoint/2010/main" val="32275816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7" name="Metin kutusu 6"/>
          <p:cNvSpPr txBox="1"/>
          <p:nvPr/>
        </p:nvSpPr>
        <p:spPr>
          <a:xfrm>
            <a:off x="498764" y="2508392"/>
            <a:ext cx="9336898" cy="5016758"/>
          </a:xfrm>
          <a:prstGeom prst="rect">
            <a:avLst/>
          </a:prstGeom>
          <a:noFill/>
        </p:spPr>
        <p:txBody>
          <a:bodyPr wrap="square" rtlCol="0">
            <a:spAutoFit/>
          </a:bodyPr>
          <a:lstStyle/>
          <a:p>
            <a:pPr algn="just">
              <a:lnSpc>
                <a:spcPct val="150000"/>
              </a:lnSpc>
              <a:spcBef>
                <a:spcPts val="600"/>
              </a:spcBef>
              <a:spcAft>
                <a:spcPts val="600"/>
              </a:spcAft>
            </a:pPr>
            <a:r>
              <a:rPr lang="tr-TR" sz="2000" dirty="0" smtClean="0">
                <a:latin typeface="Arial" pitchFamily="34" charset="0"/>
                <a:cs typeface="Arial" pitchFamily="34" charset="0"/>
              </a:rPr>
              <a:t>Allah"ın lâneti Yahudilerin ve Hıristiyanların üzerine olsun. Onlar peygamberlerinin kabirlerini kendilerine mescit edindiler. </a:t>
            </a:r>
          </a:p>
          <a:p>
            <a:pPr algn="just">
              <a:lnSpc>
                <a:spcPct val="150000"/>
              </a:lnSpc>
              <a:spcBef>
                <a:spcPts val="600"/>
              </a:spcBef>
              <a:spcAft>
                <a:spcPts val="600"/>
              </a:spcAft>
            </a:pPr>
            <a:r>
              <a:rPr lang="tr-TR" sz="2000" dirty="0" smtClean="0">
                <a:latin typeface="Arial" pitchFamily="34" charset="0"/>
                <a:cs typeface="Arial" pitchFamily="34" charset="0"/>
              </a:rPr>
              <a:t>Elleriyle yanaklarını döven, yakalarını yırtan ve </a:t>
            </a:r>
            <a:r>
              <a:rPr lang="tr-TR" sz="2000" dirty="0" err="1" smtClean="0">
                <a:latin typeface="Arial" pitchFamily="34" charset="0"/>
                <a:cs typeface="Arial" pitchFamily="34" charset="0"/>
              </a:rPr>
              <a:t>câhiliye</a:t>
            </a:r>
            <a:r>
              <a:rPr lang="tr-TR" sz="2000" dirty="0" smtClean="0">
                <a:latin typeface="Arial" pitchFamily="34" charset="0"/>
                <a:cs typeface="Arial" pitchFamily="34" charset="0"/>
              </a:rPr>
              <a:t> âdeti ile feryat eden kimse bizden değildir.</a:t>
            </a:r>
          </a:p>
          <a:p>
            <a:pPr algn="just">
              <a:lnSpc>
                <a:spcPct val="150000"/>
              </a:lnSpc>
              <a:spcBef>
                <a:spcPts val="600"/>
              </a:spcBef>
              <a:spcAft>
                <a:spcPts val="600"/>
              </a:spcAft>
            </a:pPr>
            <a:r>
              <a:rPr lang="tr-TR" sz="2000" dirty="0" smtClean="0">
                <a:latin typeface="Arial" pitchFamily="34" charset="0"/>
                <a:cs typeface="Arial" pitchFamily="34" charset="0"/>
              </a:rPr>
              <a:t>Sizden biriniz yemin eder ve yemininde "</a:t>
            </a:r>
            <a:r>
              <a:rPr lang="tr-TR" sz="2000" dirty="0" err="1" smtClean="0">
                <a:latin typeface="Arial" pitchFamily="34" charset="0"/>
                <a:cs typeface="Arial" pitchFamily="34" charset="0"/>
              </a:rPr>
              <a:t>Lât</a:t>
            </a:r>
            <a:r>
              <a:rPr lang="tr-TR" sz="2000" dirty="0" smtClean="0">
                <a:latin typeface="Arial" pitchFamily="34" charset="0"/>
                <a:cs typeface="Arial" pitchFamily="34" charset="0"/>
              </a:rPr>
              <a:t> hakkı için" derse arkasından hemen "Lâ ilâhe </a:t>
            </a:r>
            <a:r>
              <a:rPr lang="tr-TR" sz="2000" dirty="0" err="1" smtClean="0">
                <a:latin typeface="Arial" pitchFamily="34" charset="0"/>
                <a:cs typeface="Arial" pitchFamily="34" charset="0"/>
              </a:rPr>
              <a:t>illâllâh</a:t>
            </a:r>
            <a:r>
              <a:rPr lang="tr-TR" sz="2000" dirty="0" smtClean="0">
                <a:latin typeface="Arial" pitchFamily="34" charset="0"/>
                <a:cs typeface="Arial" pitchFamily="34" charset="0"/>
              </a:rPr>
              <a:t>" desin.</a:t>
            </a:r>
          </a:p>
          <a:p>
            <a:pPr algn="just">
              <a:lnSpc>
                <a:spcPct val="150000"/>
              </a:lnSpc>
              <a:spcBef>
                <a:spcPts val="600"/>
              </a:spcBef>
              <a:spcAft>
                <a:spcPts val="600"/>
              </a:spcAft>
            </a:pPr>
            <a:endParaRPr lang="tr-TR" sz="2000" dirty="0" smtClean="0">
              <a:latin typeface="Arial" pitchFamily="34" charset="0"/>
              <a:cs typeface="Arial" pitchFamily="34" charset="0"/>
            </a:endParaRPr>
          </a:p>
          <a:p>
            <a:pPr algn="just">
              <a:lnSpc>
                <a:spcPct val="150000"/>
              </a:lnSpc>
              <a:spcBef>
                <a:spcPts val="600"/>
              </a:spcBef>
              <a:spcAft>
                <a:spcPts val="600"/>
              </a:spcAft>
            </a:pPr>
            <a:endParaRPr lang="tr-TR" sz="2000" dirty="0" smtClean="0">
              <a:latin typeface="Arial" pitchFamily="34" charset="0"/>
              <a:cs typeface="Arial" pitchFamily="34" charset="0"/>
            </a:endParaRPr>
          </a:p>
          <a:p>
            <a:pPr algn="just">
              <a:lnSpc>
                <a:spcPct val="150000"/>
              </a:lnSpc>
              <a:spcBef>
                <a:spcPts val="600"/>
              </a:spcBef>
              <a:spcAft>
                <a:spcPts val="600"/>
              </a:spcAft>
            </a:pPr>
            <a:endParaRPr lang="tr-TR" sz="2000" dirty="0" smtClean="0">
              <a:latin typeface="Arial" pitchFamily="34" charset="0"/>
              <a:cs typeface="Arial" pitchFamily="34" charset="0"/>
            </a:endParaRPr>
          </a:p>
        </p:txBody>
      </p:sp>
      <p:sp>
        <p:nvSpPr>
          <p:cNvPr id="8" name="Altbilgi Yer Tutucusu 1"/>
          <p:cNvSpPr>
            <a:spLocks noGrp="1"/>
          </p:cNvSpPr>
          <p:nvPr>
            <p:ph type="ftr" sz="quarter" idx="11"/>
            <p:custDataLst>
              <p:tags r:id="rId1"/>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
        <p:nvSpPr>
          <p:cNvPr id="9" name="Yuvarlatılmış Dikdörtgen 4"/>
          <p:cNvSpPr/>
          <p:nvPr>
            <p:custDataLst>
              <p:tags r:id="rId2"/>
            </p:custDataLst>
          </p:nvPr>
        </p:nvSpPr>
        <p:spPr>
          <a:xfrm>
            <a:off x="1052641" y="823747"/>
            <a:ext cx="8208912" cy="1008112"/>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ÖZENTİ  </a:t>
            </a:r>
          </a:p>
          <a:p>
            <a:pPr algn="ctr"/>
            <a:endParaRPr lang="tr-TR" sz="2800" b="1" dirty="0">
              <a:solidFill>
                <a:srgbClr val="FF0000"/>
              </a:solidFill>
              <a:latin typeface="Corbel" panose="020B0503020204020204" pitchFamily="34" charset="0"/>
              <a:ea typeface="Tahoma" pitchFamily="34" charset="0"/>
              <a:cs typeface="Tahoma" pitchFamily="34" charset="0"/>
            </a:endParaRPr>
          </a:p>
        </p:txBody>
      </p:sp>
    </p:spTree>
    <p:extLst>
      <p:ext uri="{BB962C8B-B14F-4D97-AF65-F5344CB8AC3E}">
        <p14:creationId xmlns:p14="http://schemas.microsoft.com/office/powerpoint/2010/main" val="32275816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7" name="Metin kutusu 6"/>
          <p:cNvSpPr txBox="1"/>
          <p:nvPr/>
        </p:nvSpPr>
        <p:spPr>
          <a:xfrm>
            <a:off x="498764" y="2508392"/>
            <a:ext cx="9336898" cy="4344203"/>
          </a:xfrm>
          <a:prstGeom prst="rect">
            <a:avLst/>
          </a:prstGeom>
          <a:noFill/>
        </p:spPr>
        <p:txBody>
          <a:bodyPr wrap="square" rtlCol="0">
            <a:spAutoFit/>
          </a:bodyPr>
          <a:lstStyle/>
          <a:p>
            <a:pPr algn="just">
              <a:lnSpc>
                <a:spcPct val="150000"/>
              </a:lnSpc>
              <a:spcBef>
                <a:spcPts val="600"/>
              </a:spcBef>
              <a:spcAft>
                <a:spcPts val="600"/>
              </a:spcAft>
            </a:pPr>
            <a:r>
              <a:rPr lang="tr-TR" sz="2000" dirty="0" smtClean="0">
                <a:latin typeface="Arial" pitchFamily="34" charset="0"/>
                <a:cs typeface="Arial" pitchFamily="34" charset="0"/>
              </a:rPr>
              <a:t>Bizden başkalarına benzemeye çalışanlar bizden değildir. Yahudi ve Hıristiyanlara benzemeyin! Yahudilerin selâmlaşmaları parmak işaretiyledir; Hıristiyanların selâmlaşmaları ise el ile işaret etmekten ibarettir.</a:t>
            </a:r>
          </a:p>
          <a:p>
            <a:pPr algn="just">
              <a:lnSpc>
                <a:spcPct val="150000"/>
              </a:lnSpc>
              <a:spcBef>
                <a:spcPts val="600"/>
              </a:spcBef>
              <a:spcAft>
                <a:spcPts val="600"/>
              </a:spcAft>
            </a:pPr>
            <a:r>
              <a:rPr lang="tr-TR" sz="2000" dirty="0" smtClean="0">
                <a:latin typeface="Arial" pitchFamily="34" charset="0"/>
                <a:cs typeface="Arial" pitchFamily="34" charset="0"/>
              </a:rPr>
              <a:t>Ey </a:t>
            </a:r>
            <a:r>
              <a:rPr lang="tr-TR" sz="2000" dirty="0" err="1" smtClean="0">
                <a:latin typeface="Arial" pitchFamily="34" charset="0"/>
                <a:cs typeface="Arial" pitchFamily="34" charset="0"/>
              </a:rPr>
              <a:t>Sâib</a:t>
            </a:r>
            <a:r>
              <a:rPr lang="tr-TR" sz="2000" dirty="0" smtClean="0">
                <a:latin typeface="Arial" pitchFamily="34" charset="0"/>
                <a:cs typeface="Arial" pitchFamily="34" charset="0"/>
              </a:rPr>
              <a:t>! </a:t>
            </a:r>
            <a:r>
              <a:rPr lang="tr-TR" sz="2000" dirty="0" err="1" smtClean="0">
                <a:latin typeface="Arial" pitchFamily="34" charset="0"/>
                <a:cs typeface="Arial" pitchFamily="34" charset="0"/>
              </a:rPr>
              <a:t>Câhiliye</a:t>
            </a:r>
            <a:r>
              <a:rPr lang="tr-TR" sz="2000" dirty="0" smtClean="0">
                <a:latin typeface="Arial" pitchFamily="34" charset="0"/>
                <a:cs typeface="Arial" pitchFamily="34" charset="0"/>
              </a:rPr>
              <a:t> çağında yaptığın faziletli şeylere İslâm devrinde de devam et. Misafiri ağırla, yetime ikram et ve komşuna iyi davran!</a:t>
            </a:r>
          </a:p>
          <a:p>
            <a:pPr algn="just">
              <a:lnSpc>
                <a:spcPct val="150000"/>
              </a:lnSpc>
              <a:spcBef>
                <a:spcPts val="600"/>
              </a:spcBef>
              <a:spcAft>
                <a:spcPts val="600"/>
              </a:spcAft>
            </a:pPr>
            <a:endParaRPr lang="tr-TR" sz="2000" dirty="0" smtClean="0">
              <a:latin typeface="Arial" pitchFamily="34" charset="0"/>
              <a:cs typeface="Arial" pitchFamily="34" charset="0"/>
            </a:endParaRPr>
          </a:p>
          <a:p>
            <a:pPr algn="just">
              <a:lnSpc>
                <a:spcPct val="150000"/>
              </a:lnSpc>
              <a:spcBef>
                <a:spcPts val="600"/>
              </a:spcBef>
              <a:spcAft>
                <a:spcPts val="600"/>
              </a:spcAft>
            </a:pPr>
            <a:endParaRPr lang="tr-TR" sz="2000" dirty="0" smtClean="0">
              <a:latin typeface="Arial" pitchFamily="34" charset="0"/>
              <a:cs typeface="Arial" pitchFamily="34" charset="0"/>
            </a:endParaRPr>
          </a:p>
          <a:p>
            <a:pPr algn="just">
              <a:lnSpc>
                <a:spcPct val="150000"/>
              </a:lnSpc>
              <a:spcBef>
                <a:spcPts val="600"/>
              </a:spcBef>
              <a:spcAft>
                <a:spcPts val="600"/>
              </a:spcAft>
            </a:pPr>
            <a:endParaRPr lang="tr-TR" sz="2000" dirty="0" smtClean="0">
              <a:latin typeface="Arial" pitchFamily="34" charset="0"/>
              <a:cs typeface="Arial" pitchFamily="34" charset="0"/>
            </a:endParaRPr>
          </a:p>
        </p:txBody>
      </p:sp>
      <p:sp>
        <p:nvSpPr>
          <p:cNvPr id="8" name="Altbilgi Yer Tutucusu 1"/>
          <p:cNvSpPr>
            <a:spLocks noGrp="1"/>
          </p:cNvSpPr>
          <p:nvPr>
            <p:ph type="ftr" sz="quarter" idx="11"/>
            <p:custDataLst>
              <p:tags r:id="rId1"/>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
        <p:nvSpPr>
          <p:cNvPr id="9" name="Yuvarlatılmış Dikdörtgen 4"/>
          <p:cNvSpPr/>
          <p:nvPr>
            <p:custDataLst>
              <p:tags r:id="rId2"/>
            </p:custDataLst>
          </p:nvPr>
        </p:nvSpPr>
        <p:spPr>
          <a:xfrm>
            <a:off x="1052641" y="823747"/>
            <a:ext cx="8208912" cy="1008112"/>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ÖZENTİ  </a:t>
            </a:r>
          </a:p>
          <a:p>
            <a:pPr algn="ctr"/>
            <a:endParaRPr lang="tr-TR" sz="2800" b="1" dirty="0">
              <a:solidFill>
                <a:srgbClr val="FF0000"/>
              </a:solidFill>
              <a:latin typeface="Corbel" panose="020B0503020204020204" pitchFamily="34" charset="0"/>
              <a:ea typeface="Tahoma" pitchFamily="34" charset="0"/>
              <a:cs typeface="Tahoma" pitchFamily="34" charset="0"/>
            </a:endParaRPr>
          </a:p>
        </p:txBody>
      </p:sp>
    </p:spTree>
    <p:extLst>
      <p:ext uri="{BB962C8B-B14F-4D97-AF65-F5344CB8AC3E}">
        <p14:creationId xmlns:p14="http://schemas.microsoft.com/office/powerpoint/2010/main" val="32275816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7" name="Metin kutusu 6"/>
          <p:cNvSpPr txBox="1"/>
          <p:nvPr/>
        </p:nvSpPr>
        <p:spPr>
          <a:xfrm>
            <a:off x="498764" y="2461846"/>
            <a:ext cx="4706282" cy="4247317"/>
          </a:xfrm>
          <a:prstGeom prst="rect">
            <a:avLst/>
          </a:prstGeom>
          <a:noFill/>
        </p:spPr>
        <p:txBody>
          <a:bodyPr wrap="square" rtlCol="0">
            <a:spAutoFit/>
          </a:bodyPr>
          <a:lstStyle/>
          <a:p>
            <a:pPr algn="just">
              <a:lnSpc>
                <a:spcPct val="150000"/>
              </a:lnSpc>
              <a:spcBef>
                <a:spcPts val="600"/>
              </a:spcBef>
              <a:spcAft>
                <a:spcPts val="600"/>
              </a:spcAft>
            </a:pPr>
            <a:r>
              <a:rPr lang="tr-TR" sz="2000" dirty="0" smtClean="0">
                <a:latin typeface="Arial" pitchFamily="34" charset="0"/>
                <a:cs typeface="Arial" pitchFamily="34" charset="0"/>
              </a:rPr>
              <a:t>Kim bir topluluğa benzemeye çalışırsa o da onlardandır. </a:t>
            </a:r>
          </a:p>
          <a:p>
            <a:pPr algn="just">
              <a:lnSpc>
                <a:spcPct val="150000"/>
              </a:lnSpc>
              <a:spcBef>
                <a:spcPts val="600"/>
              </a:spcBef>
              <a:spcAft>
                <a:spcPts val="600"/>
              </a:spcAft>
            </a:pPr>
            <a:r>
              <a:rPr lang="tr-TR" sz="2000" dirty="0" smtClean="0">
                <a:latin typeface="Arial" pitchFamily="34" charset="0"/>
                <a:cs typeface="Arial" pitchFamily="34" charset="0"/>
              </a:rPr>
              <a:t>Herhangi bir yemek nedeniyle gönlünde huzursuzluk hissetme. Yoksa bu konuda (şüphelenen ve aşırı giden) Hıristiyanlara benzemiş olursun.</a:t>
            </a:r>
          </a:p>
          <a:p>
            <a:pPr algn="just">
              <a:lnSpc>
                <a:spcPct val="150000"/>
              </a:lnSpc>
              <a:spcBef>
                <a:spcPts val="600"/>
              </a:spcBef>
              <a:spcAft>
                <a:spcPts val="600"/>
              </a:spcAft>
            </a:pPr>
            <a:endParaRPr lang="tr-TR" sz="2000" dirty="0" smtClean="0">
              <a:latin typeface="Arial" pitchFamily="34" charset="0"/>
              <a:cs typeface="Arial" pitchFamily="34" charset="0"/>
            </a:endParaRPr>
          </a:p>
          <a:p>
            <a:pPr algn="just">
              <a:lnSpc>
                <a:spcPct val="150000"/>
              </a:lnSpc>
              <a:spcBef>
                <a:spcPts val="600"/>
              </a:spcBef>
              <a:spcAft>
                <a:spcPts val="600"/>
              </a:spcAft>
            </a:pPr>
            <a:endParaRPr lang="tr-TR" sz="2000" dirty="0" smtClean="0">
              <a:latin typeface="Arial" pitchFamily="34" charset="0"/>
              <a:cs typeface="Arial" pitchFamily="34" charset="0"/>
            </a:endParaRPr>
          </a:p>
        </p:txBody>
      </p:sp>
      <p:sp>
        <p:nvSpPr>
          <p:cNvPr id="8" name="Altbilgi Yer Tutucusu 1"/>
          <p:cNvSpPr>
            <a:spLocks noGrp="1"/>
          </p:cNvSpPr>
          <p:nvPr>
            <p:ph type="ftr" sz="quarter" idx="11"/>
            <p:custDataLst>
              <p:tags r:id="rId1"/>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
        <p:nvSpPr>
          <p:cNvPr id="9" name="Yuvarlatılmış Dikdörtgen 4"/>
          <p:cNvSpPr/>
          <p:nvPr>
            <p:custDataLst>
              <p:tags r:id="rId2"/>
            </p:custDataLst>
          </p:nvPr>
        </p:nvSpPr>
        <p:spPr>
          <a:xfrm>
            <a:off x="1052641" y="823747"/>
            <a:ext cx="8208912" cy="1008112"/>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ÖZENTİ  </a:t>
            </a:r>
          </a:p>
          <a:p>
            <a:pPr algn="ctr"/>
            <a:endParaRPr lang="tr-TR" sz="2800" b="1" dirty="0">
              <a:solidFill>
                <a:srgbClr val="FF0000"/>
              </a:solidFill>
              <a:latin typeface="Corbel" panose="020B0503020204020204" pitchFamily="34" charset="0"/>
              <a:ea typeface="Tahoma" pitchFamily="34" charset="0"/>
              <a:cs typeface="Tahoma" pitchFamily="34" charset="0"/>
            </a:endParaRPr>
          </a:p>
        </p:txBody>
      </p:sp>
      <p:pic>
        <p:nvPicPr>
          <p:cNvPr id="6" name="Resim 3"/>
          <p:cNvPicPr>
            <a:picLocks/>
          </p:cNvPicPr>
          <p:nvPr/>
        </p:nvPicPr>
        <p:blipFill>
          <a:blip r:embed="rId5"/>
          <a:stretch>
            <a:fillRect/>
          </a:stretch>
        </p:blipFill>
        <p:spPr>
          <a:xfrm>
            <a:off x="5732585" y="2550197"/>
            <a:ext cx="4423284" cy="3252726"/>
          </a:xfrm>
          <a:prstGeom prst="rect">
            <a:avLst/>
          </a:prstGeom>
        </p:spPr>
      </p:pic>
    </p:spTree>
    <p:extLst>
      <p:ext uri="{BB962C8B-B14F-4D97-AF65-F5344CB8AC3E}">
        <p14:creationId xmlns:p14="http://schemas.microsoft.com/office/powerpoint/2010/main" val="32275816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7" name="Metin kutusu 6"/>
          <p:cNvSpPr txBox="1"/>
          <p:nvPr/>
        </p:nvSpPr>
        <p:spPr>
          <a:xfrm>
            <a:off x="463595" y="1898244"/>
            <a:ext cx="9336898" cy="5421421"/>
          </a:xfrm>
          <a:prstGeom prst="rect">
            <a:avLst/>
          </a:prstGeom>
          <a:noFill/>
        </p:spPr>
        <p:txBody>
          <a:bodyPr wrap="square" rtlCol="0">
            <a:spAutoFit/>
          </a:bodyPr>
          <a:lstStyle/>
          <a:p>
            <a:pPr algn="just">
              <a:lnSpc>
                <a:spcPct val="150000"/>
              </a:lnSpc>
              <a:spcBef>
                <a:spcPts val="600"/>
              </a:spcBef>
              <a:spcAft>
                <a:spcPts val="600"/>
              </a:spcAft>
            </a:pPr>
            <a:r>
              <a:rPr lang="tr-TR" sz="2000" dirty="0" smtClean="0">
                <a:latin typeface="Arial" pitchFamily="34" charset="0"/>
                <a:cs typeface="Arial" pitchFamily="34" charset="0"/>
              </a:rPr>
              <a:t>Bana bütün ümmetlerin mahşerdeki hâlleri gösterildi. Peygamberlerden biri beraberinde bir kişi ile, diğeri iki kişi ile, bir başkası da beraberinde bir topluluk ile geçmeğe başladı. Bir peygamber de yanında hiç kimse olmadan yapayalnız geçiverdi. Sonra uzakta büyük bir karaltı gördüm. Onların benim ümmetim olmasını umdum. "Onlar Musa (as) ve ümmetidir, asıl sen şu ufka bak." denildi. Orada ufku kaplamış büyük bir karaltı gördüm. Sonra, "Bir de şu taraflara bak!" denildi. O tarafa başımı çevirdiğimde ufku kaplamış çok büyük bir karaltı daha gördüm. Bana, "İşte bunlar senin ümmetindir. Bunlarla birlikte yetmiş bin kişi daha hesapsız cennete girecektir." denildi</a:t>
            </a:r>
          </a:p>
          <a:p>
            <a:pPr algn="just">
              <a:lnSpc>
                <a:spcPct val="150000"/>
              </a:lnSpc>
              <a:spcBef>
                <a:spcPts val="600"/>
              </a:spcBef>
              <a:spcAft>
                <a:spcPts val="600"/>
              </a:spcAft>
            </a:pPr>
            <a:endParaRPr lang="tr-TR" sz="2000" dirty="0" smtClean="0">
              <a:latin typeface="Arial" pitchFamily="34" charset="0"/>
              <a:cs typeface="Arial" pitchFamily="34" charset="0"/>
            </a:endParaRPr>
          </a:p>
          <a:p>
            <a:pPr algn="just">
              <a:lnSpc>
                <a:spcPct val="150000"/>
              </a:lnSpc>
              <a:spcBef>
                <a:spcPts val="600"/>
              </a:spcBef>
              <a:spcAft>
                <a:spcPts val="600"/>
              </a:spcAft>
            </a:pPr>
            <a:endParaRPr lang="tr-TR" sz="2000" dirty="0" smtClean="0">
              <a:latin typeface="Arial" pitchFamily="34" charset="0"/>
              <a:cs typeface="Arial" pitchFamily="34" charset="0"/>
            </a:endParaRPr>
          </a:p>
        </p:txBody>
      </p:sp>
      <p:sp>
        <p:nvSpPr>
          <p:cNvPr id="8" name="Altbilgi Yer Tutucusu 1"/>
          <p:cNvSpPr>
            <a:spLocks noGrp="1"/>
          </p:cNvSpPr>
          <p:nvPr>
            <p:ph type="ftr" sz="quarter" idx="11"/>
            <p:custDataLst>
              <p:tags r:id="rId1"/>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
        <p:nvSpPr>
          <p:cNvPr id="9" name="Yuvarlatılmış Dikdörtgen 4"/>
          <p:cNvSpPr/>
          <p:nvPr>
            <p:custDataLst>
              <p:tags r:id="rId2"/>
            </p:custDataLst>
          </p:nvPr>
        </p:nvSpPr>
        <p:spPr>
          <a:xfrm>
            <a:off x="935409" y="542393"/>
            <a:ext cx="8208912" cy="1008112"/>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İSLAM ÜMMETİ   </a:t>
            </a:r>
          </a:p>
          <a:p>
            <a:pPr algn="ctr"/>
            <a:endParaRPr lang="tr-TR" sz="2800" b="1" dirty="0">
              <a:solidFill>
                <a:srgbClr val="FF0000"/>
              </a:solidFill>
              <a:latin typeface="Corbel" panose="020B0503020204020204" pitchFamily="34" charset="0"/>
              <a:ea typeface="Tahoma" pitchFamily="34" charset="0"/>
              <a:cs typeface="Tahoma" pitchFamily="34" charset="0"/>
            </a:endParaRPr>
          </a:p>
        </p:txBody>
      </p:sp>
    </p:spTree>
    <p:extLst>
      <p:ext uri="{BB962C8B-B14F-4D97-AF65-F5344CB8AC3E}">
        <p14:creationId xmlns:p14="http://schemas.microsoft.com/office/powerpoint/2010/main" val="32275816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7" name="Metin kutusu 6"/>
          <p:cNvSpPr txBox="1"/>
          <p:nvPr/>
        </p:nvSpPr>
        <p:spPr>
          <a:xfrm>
            <a:off x="498764" y="2508392"/>
            <a:ext cx="9336898" cy="4805867"/>
          </a:xfrm>
          <a:prstGeom prst="rect">
            <a:avLst/>
          </a:prstGeom>
          <a:noFill/>
        </p:spPr>
        <p:txBody>
          <a:bodyPr wrap="square" rtlCol="0">
            <a:spAutoFit/>
          </a:bodyPr>
          <a:lstStyle/>
          <a:p>
            <a:pPr algn="just">
              <a:lnSpc>
                <a:spcPct val="150000"/>
              </a:lnSpc>
              <a:spcBef>
                <a:spcPts val="600"/>
              </a:spcBef>
              <a:spcAft>
                <a:spcPts val="600"/>
              </a:spcAft>
            </a:pPr>
            <a:r>
              <a:rPr lang="tr-TR" sz="2000" dirty="0" smtClean="0">
                <a:latin typeface="Arial" pitchFamily="34" charset="0"/>
                <a:cs typeface="Arial" pitchFamily="34" charset="0"/>
              </a:rPr>
              <a:t>Hesaba çekilmeksizin cennete girecek olan) bu kimseler, uğursuzluğa inanmayan, büyü yapmayan, vücutlarını dağlamayan ve yalnızca Rablerine tevekkül eden kimselerdir</a:t>
            </a:r>
          </a:p>
          <a:p>
            <a:pPr algn="just">
              <a:lnSpc>
                <a:spcPct val="150000"/>
              </a:lnSpc>
              <a:spcBef>
                <a:spcPts val="600"/>
              </a:spcBef>
              <a:spcAft>
                <a:spcPts val="600"/>
              </a:spcAft>
            </a:pPr>
            <a:r>
              <a:rPr lang="tr-TR" sz="2000" dirty="0" smtClean="0">
                <a:latin typeface="Arial" pitchFamily="34" charset="0"/>
                <a:cs typeface="Arial" pitchFamily="34" charset="0"/>
              </a:rPr>
              <a:t>Biz (dünyaya) en son gelenleriz; kıyamet gününde ise en başa geçecek olanlarız. Cennete de ilk giren biz olacağız. Şu kadar var ki onlara bizden önce, bize ise onlardan sonra kitap verilmiştir.</a:t>
            </a:r>
          </a:p>
          <a:p>
            <a:pPr algn="just">
              <a:lnSpc>
                <a:spcPct val="150000"/>
              </a:lnSpc>
              <a:spcBef>
                <a:spcPts val="600"/>
              </a:spcBef>
              <a:spcAft>
                <a:spcPts val="600"/>
              </a:spcAft>
            </a:pPr>
            <a:r>
              <a:rPr lang="tr-TR" sz="2000" dirty="0" smtClean="0">
                <a:latin typeface="Arial" pitchFamily="34" charset="0"/>
                <a:cs typeface="Arial" pitchFamily="34" charset="0"/>
              </a:rPr>
              <a:t>“Ümmetim yağmur gibidir; evveli mi daha hayırlı yoksa sonu mu bilinmez</a:t>
            </a:r>
          </a:p>
          <a:p>
            <a:pPr algn="just">
              <a:lnSpc>
                <a:spcPct val="150000"/>
              </a:lnSpc>
              <a:spcBef>
                <a:spcPts val="600"/>
              </a:spcBef>
              <a:spcAft>
                <a:spcPts val="600"/>
              </a:spcAft>
            </a:pPr>
            <a:endParaRPr lang="tr-TR" sz="2000" dirty="0" smtClean="0">
              <a:latin typeface="Arial" pitchFamily="34" charset="0"/>
              <a:cs typeface="Arial" pitchFamily="34" charset="0"/>
            </a:endParaRPr>
          </a:p>
          <a:p>
            <a:pPr algn="just">
              <a:lnSpc>
                <a:spcPct val="150000"/>
              </a:lnSpc>
              <a:spcBef>
                <a:spcPts val="600"/>
              </a:spcBef>
              <a:spcAft>
                <a:spcPts val="600"/>
              </a:spcAft>
            </a:pPr>
            <a:endParaRPr lang="tr-TR" sz="2000" dirty="0" smtClean="0">
              <a:latin typeface="Arial" pitchFamily="34" charset="0"/>
              <a:cs typeface="Arial" pitchFamily="34" charset="0"/>
            </a:endParaRPr>
          </a:p>
        </p:txBody>
      </p:sp>
      <p:sp>
        <p:nvSpPr>
          <p:cNvPr id="8" name="Altbilgi Yer Tutucusu 1"/>
          <p:cNvSpPr>
            <a:spLocks noGrp="1"/>
          </p:cNvSpPr>
          <p:nvPr>
            <p:ph type="ftr" sz="quarter" idx="11"/>
            <p:custDataLst>
              <p:tags r:id="rId1"/>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
        <p:nvSpPr>
          <p:cNvPr id="9" name="Yuvarlatılmış Dikdörtgen 4"/>
          <p:cNvSpPr/>
          <p:nvPr>
            <p:custDataLst>
              <p:tags r:id="rId2"/>
            </p:custDataLst>
          </p:nvPr>
        </p:nvSpPr>
        <p:spPr>
          <a:xfrm>
            <a:off x="1052641" y="823747"/>
            <a:ext cx="8208912" cy="1008112"/>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İSLAM ÜMMETİ   </a:t>
            </a:r>
          </a:p>
          <a:p>
            <a:pPr algn="ctr"/>
            <a:endParaRPr lang="tr-TR" sz="2800" b="1" dirty="0">
              <a:solidFill>
                <a:srgbClr val="FF0000"/>
              </a:solidFill>
              <a:latin typeface="Corbel" panose="020B0503020204020204" pitchFamily="34" charset="0"/>
              <a:ea typeface="Tahoma" pitchFamily="34" charset="0"/>
              <a:cs typeface="Tahoma" pitchFamily="34" charset="0"/>
            </a:endParaRPr>
          </a:p>
        </p:txBody>
      </p:sp>
    </p:spTree>
    <p:extLst>
      <p:ext uri="{BB962C8B-B14F-4D97-AF65-F5344CB8AC3E}">
        <p14:creationId xmlns:p14="http://schemas.microsoft.com/office/powerpoint/2010/main" val="32275816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7" name="Metin kutusu 6"/>
          <p:cNvSpPr txBox="1"/>
          <p:nvPr/>
        </p:nvSpPr>
        <p:spPr>
          <a:xfrm>
            <a:off x="498764" y="2508392"/>
            <a:ext cx="9336898" cy="5113644"/>
          </a:xfrm>
          <a:prstGeom prst="rect">
            <a:avLst/>
          </a:prstGeom>
          <a:noFill/>
        </p:spPr>
        <p:txBody>
          <a:bodyPr wrap="square" rtlCol="0">
            <a:spAutoFit/>
          </a:bodyPr>
          <a:lstStyle/>
          <a:p>
            <a:pPr algn="just">
              <a:lnSpc>
                <a:spcPct val="150000"/>
              </a:lnSpc>
              <a:spcBef>
                <a:spcPts val="600"/>
              </a:spcBef>
              <a:spcAft>
                <a:spcPts val="600"/>
              </a:spcAft>
            </a:pPr>
            <a:r>
              <a:rPr lang="tr-TR" sz="2000" dirty="0" smtClean="0">
                <a:latin typeface="Arial" pitchFamily="34" charset="0"/>
                <a:cs typeface="Arial" pitchFamily="34" charset="0"/>
              </a:rPr>
              <a:t>Ümmetimden Allah"ın emirlerini daima yerine getirecek, kendilerini yalanlayanların ve muhaliflerinin zarar veremeyeceği bir grup var olacaktır. Allah"ın emri (olan kıyamet) gelinceye kadar onlar hep bu doğru yol üzerinde sabit kalacaklardır.</a:t>
            </a:r>
          </a:p>
          <a:p>
            <a:pPr algn="just">
              <a:lnSpc>
                <a:spcPct val="150000"/>
              </a:lnSpc>
              <a:spcBef>
                <a:spcPts val="600"/>
              </a:spcBef>
              <a:spcAft>
                <a:spcPts val="600"/>
              </a:spcAft>
            </a:pPr>
            <a:r>
              <a:rPr lang="tr-TR" sz="2000" dirty="0" smtClean="0">
                <a:latin typeface="Arial" pitchFamily="34" charset="0"/>
                <a:cs typeface="Arial" pitchFamily="34" charset="0"/>
              </a:rPr>
              <a:t>Her peygamberin kabul edilen bir duası vardır ve her peygamber duasını evvelce yapmıştır. Fakat ben duamı ümmetime şefaat etmek için kıyamet gününe sakladım. Şefaatime ümmetimden Allah"a hiçbir şeyi ortak koşmadan ölenler erişecektir.</a:t>
            </a:r>
          </a:p>
          <a:p>
            <a:pPr algn="just">
              <a:lnSpc>
                <a:spcPct val="150000"/>
              </a:lnSpc>
              <a:spcBef>
                <a:spcPts val="600"/>
              </a:spcBef>
              <a:spcAft>
                <a:spcPts val="600"/>
              </a:spcAft>
            </a:pPr>
            <a:endParaRPr lang="tr-TR" sz="2000" dirty="0" smtClean="0">
              <a:latin typeface="Arial" pitchFamily="34" charset="0"/>
              <a:cs typeface="Arial" pitchFamily="34" charset="0"/>
            </a:endParaRPr>
          </a:p>
          <a:p>
            <a:pPr algn="just">
              <a:lnSpc>
                <a:spcPct val="150000"/>
              </a:lnSpc>
              <a:spcBef>
                <a:spcPts val="600"/>
              </a:spcBef>
              <a:spcAft>
                <a:spcPts val="600"/>
              </a:spcAft>
            </a:pPr>
            <a:endParaRPr lang="tr-TR" sz="2000" dirty="0" smtClean="0">
              <a:latin typeface="Arial" pitchFamily="34" charset="0"/>
              <a:cs typeface="Arial" pitchFamily="34" charset="0"/>
            </a:endParaRPr>
          </a:p>
        </p:txBody>
      </p:sp>
      <p:sp>
        <p:nvSpPr>
          <p:cNvPr id="8" name="Altbilgi Yer Tutucusu 1"/>
          <p:cNvSpPr>
            <a:spLocks noGrp="1"/>
          </p:cNvSpPr>
          <p:nvPr>
            <p:ph type="ftr" sz="quarter" idx="11"/>
            <p:custDataLst>
              <p:tags r:id="rId1"/>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
        <p:nvSpPr>
          <p:cNvPr id="9" name="Yuvarlatılmış Dikdörtgen 4"/>
          <p:cNvSpPr/>
          <p:nvPr>
            <p:custDataLst>
              <p:tags r:id="rId2"/>
            </p:custDataLst>
          </p:nvPr>
        </p:nvSpPr>
        <p:spPr>
          <a:xfrm>
            <a:off x="1052641" y="823747"/>
            <a:ext cx="8208912" cy="1008112"/>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İSLAM ÜMMETİ   </a:t>
            </a:r>
          </a:p>
          <a:p>
            <a:pPr algn="ctr"/>
            <a:endParaRPr lang="tr-TR" sz="2800" b="1" dirty="0">
              <a:solidFill>
                <a:srgbClr val="FF0000"/>
              </a:solidFill>
              <a:latin typeface="Corbel" panose="020B0503020204020204" pitchFamily="34" charset="0"/>
              <a:ea typeface="Tahoma" pitchFamily="34" charset="0"/>
              <a:cs typeface="Tahoma" pitchFamily="34" charset="0"/>
            </a:endParaRPr>
          </a:p>
        </p:txBody>
      </p:sp>
    </p:spTree>
    <p:extLst>
      <p:ext uri="{BB962C8B-B14F-4D97-AF65-F5344CB8AC3E}">
        <p14:creationId xmlns:p14="http://schemas.microsoft.com/office/powerpoint/2010/main" val="3227581628"/>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1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1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1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1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1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1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1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1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1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1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2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2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2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2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eması">
  <a:themeElements>
    <a:clrScheme name="Office Teması">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eması">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Şeritli">
  <a:themeElements>
    <a:clrScheme name="Mavi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Şeritli">
      <a:majorFont>
        <a:latin typeface="Corbel"/>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Şeritli">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xmlns="" name="Banded" id="{98DFF888-2449-4D28-977C-6306C017633E}" vid="{B7CF026C-957E-4F4E-893C-D02C23AB6317}"/>
    </a:ext>
  </a:extLst>
</a:theme>
</file>

<file path=docProps/app.xml><?xml version="1.0" encoding="utf-8"?>
<Properties xmlns="http://schemas.openxmlformats.org/officeDocument/2006/extended-properties" xmlns:vt="http://schemas.openxmlformats.org/officeDocument/2006/docPropsVTypes">
  <Template>Facet</Template>
  <TotalTime>569</TotalTime>
  <Words>770</Words>
  <Application>Microsoft Office PowerPoint</Application>
  <PresentationFormat>Özel</PresentationFormat>
  <Paragraphs>50</Paragraphs>
  <Slides>12</Slides>
  <Notes>0</Notes>
  <HiddenSlides>0</HiddenSlides>
  <MMClips>0</MMClips>
  <ScaleCrop>false</ScaleCrop>
  <HeadingPairs>
    <vt:vector size="4" baseType="variant">
      <vt:variant>
        <vt:lpstr>Tema</vt:lpstr>
      </vt:variant>
      <vt:variant>
        <vt:i4>2</vt:i4>
      </vt:variant>
      <vt:variant>
        <vt:lpstr>Slayt Başlıkları</vt:lpstr>
      </vt:variant>
      <vt:variant>
        <vt:i4>12</vt:i4>
      </vt:variant>
    </vt:vector>
  </HeadingPairs>
  <TitlesOfParts>
    <vt:vector size="14" baseType="lpstr">
      <vt:lpstr>Office Teması</vt:lpstr>
      <vt:lpstr>Şeritli</vt:lpstr>
      <vt:lpstr>HADİS METİNLERİ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Adıyaman Üniversitesi  Enformatik Bölüm Başkanlığı  Uzaktan Eğitim  Bilgisayar Teknolojileri Dersi</dc:title>
  <dc:creator>Ferdi DOĞAN</dc:creator>
  <cp:lastModifiedBy>pc</cp:lastModifiedBy>
  <cp:revision>61</cp:revision>
  <dcterms:created xsi:type="dcterms:W3CDTF">2019-09-14T09:59:13Z</dcterms:created>
  <dcterms:modified xsi:type="dcterms:W3CDTF">2020-05-09T09:14:16Z</dcterms:modified>
</cp:coreProperties>
</file>