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308" r:id="rId3"/>
    <p:sldId id="406" r:id="rId4"/>
    <p:sldId id="407" r:id="rId5"/>
    <p:sldId id="408" r:id="rId6"/>
    <p:sldId id="373" r:id="rId7"/>
    <p:sldId id="393" r:id="rId8"/>
    <p:sldId id="409" r:id="rId9"/>
    <p:sldId id="410" r:id="rId10"/>
    <p:sldId id="401" r:id="rId11"/>
    <p:sldId id="403" r:id="rId12"/>
    <p:sldId id="404" r:id="rId13"/>
    <p:sldId id="411" r:id="rId1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4660"/>
  </p:normalViewPr>
  <p:slideViewPr>
    <p:cSldViewPr>
      <p:cViewPr>
        <p:scale>
          <a:sx n="70" d="100"/>
          <a:sy n="70" d="100"/>
        </p:scale>
        <p:origin x="-13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66799B5-2D17-4913-91A1-72C62CE05C9E}" type="datetimeFigureOut">
              <a:rPr lang="tr-TR" smtClean="0"/>
              <a:t>02.05.2020</a:t>
            </a:fld>
            <a:endParaRPr lang="tr-T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05B0085-E975-48D6-8B2C-934B3E5F9CEB}" type="slidenum">
              <a:rPr lang="tr-TR" smtClean="0"/>
              <a:t>‹#›</a:t>
            </a:fld>
            <a:endParaRPr lang="tr-T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99B5-2D17-4913-91A1-72C62CE05C9E}" type="datetimeFigureOut">
              <a:rPr lang="tr-TR" smtClean="0"/>
              <a:t>02.05.2020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B0085-E975-48D6-8B2C-934B3E5F9CE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99B5-2D17-4913-91A1-72C62CE05C9E}" type="datetimeFigureOut">
              <a:rPr lang="tr-TR" smtClean="0"/>
              <a:t>02.05.2020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B0085-E975-48D6-8B2C-934B3E5F9CE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99B5-2D17-4913-91A1-72C62CE05C9E}" type="datetimeFigureOut">
              <a:rPr lang="tr-TR" smtClean="0"/>
              <a:t>02.05.2020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B0085-E975-48D6-8B2C-934B3E5F9CE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99B5-2D17-4913-91A1-72C62CE05C9E}" type="datetimeFigureOut">
              <a:rPr lang="tr-TR" smtClean="0"/>
              <a:t>02.05.2020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B0085-E975-48D6-8B2C-934B3E5F9CE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99B5-2D17-4913-91A1-72C62CE05C9E}" type="datetimeFigureOut">
              <a:rPr lang="tr-TR" smtClean="0"/>
              <a:t>02.05.2020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B0085-E975-48D6-8B2C-934B3E5F9CEB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99B5-2D17-4913-91A1-72C62CE05C9E}" type="datetimeFigureOut">
              <a:rPr lang="tr-TR" smtClean="0"/>
              <a:t>02.05.2020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B0085-E975-48D6-8B2C-934B3E5F9CE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99B5-2D17-4913-91A1-72C62CE05C9E}" type="datetimeFigureOut">
              <a:rPr lang="tr-TR" smtClean="0"/>
              <a:t>02.05.2020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B0085-E975-48D6-8B2C-934B3E5F9CE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99B5-2D17-4913-91A1-72C62CE05C9E}" type="datetimeFigureOut">
              <a:rPr lang="tr-TR" smtClean="0"/>
              <a:t>02.05.2020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B0085-E975-48D6-8B2C-934B3E5F9CE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99B5-2D17-4913-91A1-72C62CE05C9E}" type="datetimeFigureOut">
              <a:rPr lang="tr-TR" smtClean="0"/>
              <a:t>02.05.2020</a:t>
            </a:fld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B0085-E975-48D6-8B2C-934B3E5F9CEB}" type="slidenum">
              <a:rPr lang="tr-TR" smtClean="0"/>
              <a:t>‹#›</a:t>
            </a:fld>
            <a:endParaRPr lang="tr-T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99B5-2D17-4913-91A1-72C62CE05C9E}" type="datetimeFigureOut">
              <a:rPr lang="tr-TR" smtClean="0"/>
              <a:t>02.05.2020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B0085-E975-48D6-8B2C-934B3E5F9CE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66799B5-2D17-4913-91A1-72C62CE05C9E}" type="datetimeFigureOut">
              <a:rPr lang="tr-TR" smtClean="0"/>
              <a:t>02.05.2020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05B0085-E975-48D6-8B2C-934B3E5F9CEB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716016" y="3789040"/>
            <a:ext cx="3313355" cy="170216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KURAN KERİM CÜZ ÖZETLERİ</a:t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012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2736422" cy="901904"/>
          </a:xfrm>
        </p:spPr>
        <p:txBody>
          <a:bodyPr/>
          <a:lstStyle/>
          <a:p>
            <a:r>
              <a:rPr lang="tr-TR" dirty="0" smtClean="0"/>
              <a:t>Ahiret</a:t>
            </a:r>
            <a:endParaRPr lang="tr-TR" dirty="0"/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611559" y="1484784"/>
            <a:ext cx="3825817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tr-TR" sz="3200" dirty="0" smtClean="0"/>
              <a:t>İnsanların </a:t>
            </a:r>
            <a:r>
              <a:rPr lang="tr-TR" sz="3200" dirty="0"/>
              <a:t>diriltileceği gün ve Allah’a </a:t>
            </a:r>
            <a:r>
              <a:rPr lang="tr-TR" sz="3200" u="sng" dirty="0"/>
              <a:t>temiz bir kalple gelenler dışında </a:t>
            </a:r>
            <a:r>
              <a:rPr lang="tr-TR" sz="3200" b="1" dirty="0"/>
              <a:t>malın da çocukların da fayda vermeyeceği </a:t>
            </a:r>
            <a:r>
              <a:rPr lang="tr-TR" sz="3200" dirty="0"/>
              <a:t>gün beni mahcup </a:t>
            </a:r>
            <a:r>
              <a:rPr lang="tr-TR" sz="3200" dirty="0" smtClean="0"/>
              <a:t>etme! 87-9</a:t>
            </a:r>
            <a:endParaRPr lang="tr-TR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377" y="-242887"/>
            <a:ext cx="4743135" cy="710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67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43608" y="3212976"/>
            <a:ext cx="6637468" cy="1362075"/>
          </a:xfrm>
        </p:spPr>
        <p:txBody>
          <a:bodyPr>
            <a:normAutofit/>
          </a:bodyPr>
          <a:lstStyle/>
          <a:p>
            <a:r>
              <a:rPr lang="tr-TR" b="1" dirty="0" smtClean="0"/>
              <a:t>NEML SÛRESİ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10454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24744" cy="1143000"/>
          </a:xfrm>
        </p:spPr>
        <p:txBody>
          <a:bodyPr>
            <a:normAutofit/>
          </a:bodyPr>
          <a:lstStyle/>
          <a:p>
            <a:r>
              <a:rPr lang="tr-TR" dirty="0" err="1" smtClean="0"/>
              <a:t>Neml</a:t>
            </a:r>
            <a:r>
              <a:rPr lang="tr-TR" dirty="0" smtClean="0"/>
              <a:t>: Karınca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844824"/>
            <a:ext cx="4248472" cy="4536504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tr-TR" sz="3200" dirty="0" smtClean="0"/>
              <a:t>8. </a:t>
            </a:r>
            <a:r>
              <a:rPr lang="tr-TR" sz="3200" dirty="0" err="1" smtClean="0"/>
              <a:t>âyette</a:t>
            </a:r>
            <a:r>
              <a:rPr lang="tr-TR" sz="3200" dirty="0"/>
              <a:t> Hz. </a:t>
            </a:r>
            <a:r>
              <a:rPr lang="tr-TR" sz="3200" dirty="0" smtClean="0"/>
              <a:t>Süleyman’ın, </a:t>
            </a:r>
            <a:r>
              <a:rPr lang="tr-TR" sz="3200" dirty="0"/>
              <a:t>bir </a:t>
            </a:r>
            <a:r>
              <a:rPr lang="tr-TR" sz="3200" dirty="0" smtClean="0"/>
              <a:t>karıncanın konuşmasını anlaması anlatılmaktadır. </a:t>
            </a:r>
            <a:endParaRPr lang="tr-TR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932348"/>
            <a:ext cx="4689871" cy="3512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849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1560" y="654888"/>
            <a:ext cx="3456384" cy="1261944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Hz. Süleyman’ın duası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7" y="1988840"/>
            <a:ext cx="3104456" cy="4464496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tr-TR" dirty="0" smtClean="0"/>
              <a:t>Ey rabbim! Gerek </a:t>
            </a:r>
            <a:r>
              <a:rPr lang="tr-TR" dirty="0"/>
              <a:t>bana gerekse anne babama verdiğin nimete şükretmeye ve hoşnut olacağın iyi işler yapmaya beni muvaffak kıl. Rahmetinle beni iyi kullarının arasına kat</a:t>
            </a:r>
            <a:r>
              <a:rPr lang="tr-TR" dirty="0" smtClean="0"/>
              <a:t>! 19</a:t>
            </a:r>
            <a:endParaRPr lang="tr-TR" dirty="0"/>
          </a:p>
        </p:txBody>
      </p:sp>
      <p:pic>
        <p:nvPicPr>
          <p:cNvPr id="8195" name="Picture 3" descr="C:\Users\pc\Downloads\quran-hd-027019 رب أوزعني أن أشكر نعمتك التي أنعمت علي وعلى والدي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032" y="980728"/>
            <a:ext cx="5283968" cy="528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90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2112347"/>
          </a:xfrm>
        </p:spPr>
        <p:txBody>
          <a:bodyPr>
            <a:normAutofit/>
          </a:bodyPr>
          <a:lstStyle/>
          <a:p>
            <a:r>
              <a:rPr lang="tr-TR" b="1" dirty="0" smtClean="0"/>
              <a:t>19. </a:t>
            </a:r>
            <a:r>
              <a:rPr lang="tr-TR" b="1" dirty="0" smtClean="0"/>
              <a:t>CÜZ</a:t>
            </a:r>
            <a:br>
              <a:rPr lang="tr-TR" b="1" dirty="0" smtClean="0"/>
            </a:br>
            <a:r>
              <a:rPr lang="tr-TR" b="1" dirty="0" smtClean="0"/>
              <a:t>FURKAN, ŞUARA VE NEML </a:t>
            </a:r>
            <a:r>
              <a:rPr lang="tr-TR" b="1" dirty="0" smtClean="0"/>
              <a:t>SÛRELERİ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11366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3240478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Rahmanın Has Kulları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1988840"/>
            <a:ext cx="4032447" cy="4176465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tr-TR" sz="3200" dirty="0" err="1"/>
              <a:t>Rahmânın</a:t>
            </a:r>
            <a:r>
              <a:rPr lang="tr-TR" sz="3200" dirty="0"/>
              <a:t> has kulları yeryüzünde </a:t>
            </a:r>
            <a:r>
              <a:rPr lang="tr-TR" sz="3200" dirty="0" smtClean="0"/>
              <a:t>tevazu ile yürüyen</a:t>
            </a:r>
            <a:r>
              <a:rPr lang="tr-TR" sz="3200" dirty="0"/>
              <a:t>, cahiller onlara laf attığı zaman, "selâm" deyip geçen kullardır</a:t>
            </a:r>
            <a:r>
              <a:rPr lang="tr-TR" sz="3200" dirty="0" smtClean="0"/>
              <a:t>. </a:t>
            </a:r>
            <a:r>
              <a:rPr lang="tr-TR" dirty="0" smtClean="0"/>
              <a:t>63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56792"/>
            <a:ext cx="4139951" cy="484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688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1143000"/>
          </a:xfrm>
        </p:spPr>
        <p:txBody>
          <a:bodyPr/>
          <a:lstStyle/>
          <a:p>
            <a:pPr algn="ctr"/>
            <a:r>
              <a:rPr lang="tr-TR" dirty="0"/>
              <a:t>Rahmanın Kulları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3492" y="2323652"/>
            <a:ext cx="7560956" cy="4057676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tr-TR" sz="3200" dirty="0"/>
              <a:t>Gecelerini rablerine secde ederek, huzurunda durarak geçirirler</a:t>
            </a:r>
            <a:r>
              <a:rPr lang="tr-TR" sz="3200" dirty="0" smtClean="0"/>
              <a:t>. 64</a:t>
            </a:r>
          </a:p>
          <a:p>
            <a:pPr marL="68580" indent="0">
              <a:buNone/>
            </a:pPr>
            <a:r>
              <a:rPr lang="tr-TR" sz="3200" dirty="0" smtClean="0"/>
              <a:t>Yine </a:t>
            </a:r>
            <a:r>
              <a:rPr lang="tr-TR" sz="3200" dirty="0"/>
              <a:t>o iyi kullar, harcama yaptıkları zaman ne saçıp savururlar ne de cimrilik ederler; harcamaları bu ikisi arasında </a:t>
            </a:r>
            <a:r>
              <a:rPr lang="tr-TR" sz="3200" dirty="0" err="1"/>
              <a:t>mâkul</a:t>
            </a:r>
            <a:r>
              <a:rPr lang="tr-TR" sz="3200" dirty="0"/>
              <a:t> bir dengeye göre </a:t>
            </a:r>
            <a:r>
              <a:rPr lang="tr-TR" sz="3200" dirty="0" smtClean="0"/>
              <a:t>olur. 67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365752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896"/>
            <a:ext cx="9396536" cy="7524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48072" y="4869160"/>
            <a:ext cx="8748464" cy="1863080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chemeClr val="tx1"/>
                </a:solidFill>
              </a:rPr>
              <a:t>Onlar, "Ey rabbimiz!" derler, "Bize mutluluk getirecek eşler ve çocuklar bahşet; bizi günahtan sakınanlara öncü yap</a:t>
            </a:r>
            <a:r>
              <a:rPr lang="tr-TR" b="1" dirty="0" smtClean="0">
                <a:solidFill>
                  <a:schemeClr val="tx1"/>
                </a:solidFill>
              </a:rPr>
              <a:t>! 74</a:t>
            </a:r>
            <a:endParaRPr lang="tr-T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64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43608" y="3212976"/>
            <a:ext cx="6637468" cy="1362075"/>
          </a:xfrm>
        </p:spPr>
        <p:txBody>
          <a:bodyPr>
            <a:normAutofit/>
          </a:bodyPr>
          <a:lstStyle/>
          <a:p>
            <a:r>
              <a:rPr lang="tr-TR" b="1" dirty="0" smtClean="0"/>
              <a:t>ŞUARA SÛRESİ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9552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24744" cy="1143000"/>
          </a:xfrm>
        </p:spPr>
        <p:txBody>
          <a:bodyPr/>
          <a:lstStyle/>
          <a:p>
            <a:r>
              <a:rPr lang="tr-TR" dirty="0" smtClean="0"/>
              <a:t>Şuara: Şairler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99592" y="2276872"/>
            <a:ext cx="3600400" cy="4536504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tr-TR" sz="3200" dirty="0" err="1"/>
              <a:t>Sûre</a:t>
            </a:r>
            <a:r>
              <a:rPr lang="tr-TR" sz="3200" dirty="0"/>
              <a:t>, adını 224. </a:t>
            </a:r>
            <a:r>
              <a:rPr lang="tr-TR" sz="3200" dirty="0" err="1"/>
              <a:t>âyette</a:t>
            </a:r>
            <a:r>
              <a:rPr lang="tr-TR" sz="3200" dirty="0"/>
              <a:t> geçen “eş-</a:t>
            </a:r>
            <a:r>
              <a:rPr lang="tr-TR" sz="3200" dirty="0" err="1"/>
              <a:t>Şu’arâ</a:t>
            </a:r>
            <a:r>
              <a:rPr lang="tr-TR" sz="3200" dirty="0"/>
              <a:t>” kelimesinden almıştır. “</a:t>
            </a:r>
            <a:r>
              <a:rPr lang="tr-TR" sz="3200" dirty="0" err="1"/>
              <a:t>Şu’arâ</a:t>
            </a:r>
            <a:r>
              <a:rPr lang="tr-TR" sz="3200" dirty="0"/>
              <a:t>” şairler demektir. </a:t>
            </a:r>
            <a:endParaRPr lang="tr-TR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316" y="2564904"/>
            <a:ext cx="4846371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440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307878"/>
            <a:ext cx="9180512" cy="733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483768" y="980728"/>
            <a:ext cx="2160358" cy="4464496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chemeClr val="tx1"/>
                </a:solidFill>
              </a:rPr>
              <a:t>Mûsâ, </a:t>
            </a:r>
            <a:r>
              <a:rPr lang="tr-TR" dirty="0" err="1" smtClean="0">
                <a:solidFill>
                  <a:schemeClr val="tx1"/>
                </a:solidFill>
              </a:rPr>
              <a:t>İbrahimNûh</a:t>
            </a:r>
            <a:r>
              <a:rPr lang="tr-TR" dirty="0">
                <a:solidFill>
                  <a:schemeClr val="tx1"/>
                </a:solidFill>
              </a:rPr>
              <a:t>, Hûd</a:t>
            </a:r>
            <a:r>
              <a:rPr lang="tr-TR" dirty="0" smtClean="0">
                <a:solidFill>
                  <a:schemeClr val="tx1"/>
                </a:solidFill>
              </a:rPr>
              <a:t>,</a:t>
            </a:r>
            <a:br>
              <a:rPr lang="tr-TR" dirty="0" smtClean="0">
                <a:solidFill>
                  <a:schemeClr val="tx1"/>
                </a:solidFill>
              </a:rPr>
            </a:br>
            <a:r>
              <a:rPr lang="tr-TR" dirty="0" smtClean="0">
                <a:solidFill>
                  <a:schemeClr val="tx1"/>
                </a:solidFill>
              </a:rPr>
              <a:t>Salih </a:t>
            </a:r>
            <a:br>
              <a:rPr lang="tr-TR" dirty="0" smtClean="0">
                <a:solidFill>
                  <a:schemeClr val="tx1"/>
                </a:solidFill>
              </a:rPr>
            </a:br>
            <a:r>
              <a:rPr lang="tr-TR" dirty="0" err="1" smtClean="0">
                <a:solidFill>
                  <a:schemeClr val="tx1"/>
                </a:solidFill>
              </a:rPr>
              <a:t>Şu’ayb</a:t>
            </a:r>
            <a:r>
              <a:rPr lang="tr-TR" dirty="0" smtClean="0">
                <a:solidFill>
                  <a:schemeClr val="tx1"/>
                </a:solidFill>
              </a:rPr>
              <a:t/>
            </a:r>
            <a:br>
              <a:rPr lang="tr-TR" dirty="0" smtClean="0">
                <a:solidFill>
                  <a:schemeClr val="tx1"/>
                </a:solidFill>
              </a:rPr>
            </a:br>
            <a:r>
              <a:rPr lang="tr-TR" dirty="0" smtClean="0">
                <a:solidFill>
                  <a:schemeClr val="tx1"/>
                </a:solidFill>
              </a:rPr>
              <a:t>(as)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73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024744" cy="1143000"/>
          </a:xfrm>
        </p:spPr>
        <p:txBody>
          <a:bodyPr/>
          <a:lstStyle/>
          <a:p>
            <a:r>
              <a:rPr lang="tr-TR" dirty="0" smtClean="0"/>
              <a:t>İhlas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1628800"/>
            <a:ext cx="3168352" cy="4608512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tr-TR" sz="3200" dirty="0" smtClean="0"/>
              <a:t>Bunun </a:t>
            </a:r>
            <a:r>
              <a:rPr lang="tr-TR" sz="3200" dirty="0"/>
              <a:t>için </a:t>
            </a:r>
            <a:r>
              <a:rPr lang="tr-TR" sz="3200" b="1" dirty="0"/>
              <a:t>sizden bir karşılık </a:t>
            </a:r>
            <a:r>
              <a:rPr lang="tr-TR" sz="3200" b="1" dirty="0" smtClean="0"/>
              <a:t>beklemiyorum</a:t>
            </a:r>
            <a:r>
              <a:rPr lang="tr-TR" sz="3200" dirty="0" smtClean="0"/>
              <a:t> </a:t>
            </a:r>
            <a:r>
              <a:rPr lang="tr-TR" sz="3200" dirty="0"/>
              <a:t>Benim ecrimi vermek yalnız âlemlerin rabbine aittir.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0"/>
            <a:ext cx="5357379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68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2130</TotalTime>
  <Words>214</Words>
  <Application>Microsoft Office PowerPoint</Application>
  <PresentationFormat>Ekran Gösterisi (4:3)</PresentationFormat>
  <Paragraphs>21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4" baseType="lpstr">
      <vt:lpstr>Austin</vt:lpstr>
      <vt:lpstr>KURAN KERİM CÜZ ÖZETLERİ  </vt:lpstr>
      <vt:lpstr>19. CÜZ FURKAN, ŞUARA VE NEML SÛRELERİ</vt:lpstr>
      <vt:lpstr>Rahmanın Has Kulları</vt:lpstr>
      <vt:lpstr>Rahmanın Kulları</vt:lpstr>
      <vt:lpstr>Onlar, "Ey rabbimiz!" derler, "Bize mutluluk getirecek eşler ve çocuklar bahşet; bizi günahtan sakınanlara öncü yap! 74</vt:lpstr>
      <vt:lpstr>ŞUARA SÛRESİ</vt:lpstr>
      <vt:lpstr>Şuara: Şairler </vt:lpstr>
      <vt:lpstr>Mûsâ, İbrahimNûh, Hûd, Salih  Şu’ayb (as)</vt:lpstr>
      <vt:lpstr>İhlas</vt:lpstr>
      <vt:lpstr>Ahiret</vt:lpstr>
      <vt:lpstr>NEML SÛRESİ</vt:lpstr>
      <vt:lpstr>Neml: Karınca</vt:lpstr>
      <vt:lpstr>Hz. Süleyman’ın duası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AKILLI İNSAN KİMDİR?</dc:title>
  <dc:creator>sony</dc:creator>
  <cp:lastModifiedBy>pc</cp:lastModifiedBy>
  <cp:revision>416</cp:revision>
  <dcterms:created xsi:type="dcterms:W3CDTF">2019-04-29T06:33:55Z</dcterms:created>
  <dcterms:modified xsi:type="dcterms:W3CDTF">2020-05-02T19:13:05Z</dcterms:modified>
</cp:coreProperties>
</file>