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982" r:id="rId1"/>
    <p:sldMasterId id="2147483994" r:id="rId2"/>
  </p:sldMasterIdLst>
  <p:notesMasterIdLst>
    <p:notesMasterId r:id="rId15"/>
  </p:notesMasterIdLst>
  <p:sldIdLst>
    <p:sldId id="256" r:id="rId3"/>
    <p:sldId id="258" r:id="rId4"/>
    <p:sldId id="404" r:id="rId5"/>
    <p:sldId id="405" r:id="rId6"/>
    <p:sldId id="406" r:id="rId7"/>
    <p:sldId id="407" r:id="rId8"/>
    <p:sldId id="408" r:id="rId9"/>
    <p:sldId id="409" r:id="rId10"/>
    <p:sldId id="410" r:id="rId11"/>
    <p:sldId id="411" r:id="rId12"/>
    <p:sldId id="392" r:id="rId13"/>
    <p:sldId id="307" r:id="rId14"/>
  </p:sldIdLst>
  <p:sldSz cx="10691813" cy="6858000"/>
  <p:notesSz cx="6858000"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3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9" d="100"/>
          <a:sy n="69" d="100"/>
        </p:scale>
        <p:origin x="1062" y="54"/>
      </p:cViewPr>
      <p:guideLst>
        <p:guide orient="horz" pos="2160"/>
        <p:guide pos="3367"/>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DE0EB734-2EF1-41E3-A53F-9A6510E8E675}" type="datetimeFigureOut">
              <a:rPr lang="tr-TR" smtClean="0"/>
              <a:t>26.04.2022</a:t>
            </a:fld>
            <a:endParaRPr lang="tr-TR"/>
          </a:p>
        </p:txBody>
      </p:sp>
      <p:sp>
        <p:nvSpPr>
          <p:cNvPr id="4" name="Slayt Görüntüsü Yer Tutucusu 3"/>
          <p:cNvSpPr>
            <a:spLocks noGrp="1" noRot="1" noChangeAspect="1"/>
          </p:cNvSpPr>
          <p:nvPr>
            <p:ph type="sldImg" idx="2"/>
          </p:nvPr>
        </p:nvSpPr>
        <p:spPr>
          <a:xfrm>
            <a:off x="528638" y="744538"/>
            <a:ext cx="58007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714875"/>
            <a:ext cx="5486400" cy="4467225"/>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28163"/>
            <a:ext cx="2971800" cy="4968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9428163"/>
            <a:ext cx="2971800" cy="496887"/>
          </a:xfrm>
          <a:prstGeom prst="rect">
            <a:avLst/>
          </a:prstGeom>
        </p:spPr>
        <p:txBody>
          <a:bodyPr vert="horz" lIns="91440" tIns="45720" rIns="91440" bIns="45720" rtlCol="0" anchor="b"/>
          <a:lstStyle>
            <a:lvl1pPr algn="r">
              <a:defRPr sz="1200"/>
            </a:lvl1pPr>
          </a:lstStyle>
          <a:p>
            <a:fld id="{15B9A9A8-7E66-4E58-A0C8-808A825D350E}" type="slidenum">
              <a:rPr lang="tr-TR" smtClean="0"/>
              <a:t>‹#›</a:t>
            </a:fld>
            <a:endParaRPr lang="tr-TR"/>
          </a:p>
        </p:txBody>
      </p:sp>
    </p:spTree>
    <p:extLst>
      <p:ext uri="{BB962C8B-B14F-4D97-AF65-F5344CB8AC3E}">
        <p14:creationId xmlns:p14="http://schemas.microsoft.com/office/powerpoint/2010/main" val="1404192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336477" y="1122363"/>
            <a:ext cx="8018860" cy="2387600"/>
          </a:xfrm>
        </p:spPr>
        <p:txBody>
          <a:bodyPr anchor="b"/>
          <a:lstStyle>
            <a:lvl1pPr algn="ctr">
              <a:defRPr sz="5262"/>
            </a:lvl1pPr>
          </a:lstStyle>
          <a:p>
            <a:r>
              <a:rPr lang="tr-TR"/>
              <a:t>Asıl başlık stili için tıklatın</a:t>
            </a:r>
            <a:endParaRPr lang="en-US" dirty="0"/>
          </a:p>
        </p:txBody>
      </p:sp>
      <p:sp>
        <p:nvSpPr>
          <p:cNvPr id="3" name="Subtitle 2"/>
          <p:cNvSpPr>
            <a:spLocks noGrp="1"/>
          </p:cNvSpPr>
          <p:nvPr>
            <p:ph type="subTitle" idx="1"/>
          </p:nvPr>
        </p:nvSpPr>
        <p:spPr>
          <a:xfrm>
            <a:off x="1336477" y="3602038"/>
            <a:ext cx="8018860" cy="1655762"/>
          </a:xfrm>
        </p:spPr>
        <p:txBody>
          <a:bodyPr/>
          <a:lstStyle>
            <a:lvl1pPr marL="0" indent="0" algn="ctr">
              <a:buNone/>
              <a:defRPr sz="2105"/>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26.04.2022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76204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26.04.2022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282938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365125"/>
            <a:ext cx="2305422" cy="5811838"/>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735062" y="365125"/>
            <a:ext cx="6782619"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26.04.2022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07784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Rectangle 7"/>
          <p:cNvSpPr/>
          <p:nvPr/>
        </p:nvSpPr>
        <p:spPr>
          <a:xfrm>
            <a:off x="-6001" y="3887812"/>
            <a:ext cx="1069503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001" y="2059012"/>
            <a:ext cx="1069503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16981" y="2166365"/>
            <a:ext cx="9863197" cy="1739347"/>
          </a:xfrm>
        </p:spPr>
        <p:txBody>
          <a:bodyPr tIns="45720" bIns="45720" anchor="ctr">
            <a:normAutofit/>
          </a:bodyPr>
          <a:lstStyle>
            <a:lvl1pPr algn="ctr">
              <a:lnSpc>
                <a:spcPct val="80000"/>
              </a:lnSpc>
              <a:defRPr sz="5262" spc="132" baseline="0">
                <a:solidFill>
                  <a:schemeClr val="bg1"/>
                </a:solidFill>
              </a:defRPr>
            </a:lvl1pPr>
          </a:lstStyle>
          <a:p>
            <a:r>
              <a:rPr lang="tr-TR"/>
              <a:t>Asıl başlık stili için tıklatın</a:t>
            </a:r>
            <a:endParaRPr lang="en-US" dirty="0"/>
          </a:p>
        </p:txBody>
      </p:sp>
      <p:sp>
        <p:nvSpPr>
          <p:cNvPr id="3" name="Subtitle 2"/>
          <p:cNvSpPr>
            <a:spLocks noGrp="1"/>
          </p:cNvSpPr>
          <p:nvPr>
            <p:ph type="subTitle" idx="1"/>
          </p:nvPr>
        </p:nvSpPr>
        <p:spPr>
          <a:xfrm>
            <a:off x="304716" y="3913632"/>
            <a:ext cx="10090399" cy="457200"/>
          </a:xfrm>
        </p:spPr>
        <p:txBody>
          <a:bodyPr>
            <a:normAutofit/>
          </a:bodyPr>
          <a:lstStyle>
            <a:lvl1pPr marL="0" indent="0" algn="ctr">
              <a:spcBef>
                <a:spcPts val="0"/>
              </a:spcBef>
              <a:spcAft>
                <a:spcPts val="0"/>
              </a:spcAft>
              <a:buNone/>
              <a:defRPr sz="1754">
                <a:solidFill>
                  <a:srgbClr val="FFFFFF"/>
                </a:solidFill>
              </a:defRPr>
            </a:lvl1pPr>
            <a:lvl2pPr marL="400964" indent="0" algn="ctr">
              <a:buNone/>
              <a:defRPr sz="1754"/>
            </a:lvl2pPr>
            <a:lvl3pPr marL="801929" indent="0" algn="ctr">
              <a:buNone/>
              <a:defRPr sz="1754"/>
            </a:lvl3pPr>
            <a:lvl4pPr marL="1202893" indent="0" algn="ctr">
              <a:buNone/>
              <a:defRPr sz="1754"/>
            </a:lvl4pPr>
            <a:lvl5pPr marL="1603858" indent="0" algn="ctr">
              <a:buNone/>
              <a:defRPr sz="1754"/>
            </a:lvl5pPr>
            <a:lvl6pPr marL="2004822" indent="0" algn="ctr">
              <a:buNone/>
              <a:defRPr sz="1754"/>
            </a:lvl6pPr>
            <a:lvl7pPr marL="2405786" indent="0" algn="ctr">
              <a:buNone/>
              <a:defRPr sz="1754"/>
            </a:lvl7pPr>
            <a:lvl8pPr marL="2806751" indent="0" algn="ctr">
              <a:buNone/>
              <a:defRPr sz="1754"/>
            </a:lvl8pPr>
            <a:lvl9pPr marL="3207715" indent="0" algn="ctr">
              <a:buNone/>
              <a:defRPr sz="1754"/>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26.04.2022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634375954"/>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26.04.2022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1361868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7" name="Rectangle 6"/>
          <p:cNvSpPr/>
          <p:nvPr/>
        </p:nvSpPr>
        <p:spPr>
          <a:xfrm>
            <a:off x="-6001" y="2059012"/>
            <a:ext cx="1069503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001" y="3887812"/>
            <a:ext cx="1069503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16981" y="2167128"/>
            <a:ext cx="9863197" cy="1737360"/>
          </a:xfrm>
        </p:spPr>
        <p:txBody>
          <a:bodyPr anchor="ctr">
            <a:noAutofit/>
          </a:bodyPr>
          <a:lstStyle>
            <a:lvl1pPr algn="ctr">
              <a:lnSpc>
                <a:spcPct val="80000"/>
              </a:lnSpc>
              <a:defRPr sz="5262" b="0" spc="132" baseline="0">
                <a:solidFill>
                  <a:schemeClr val="bg1"/>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304716" y="3913212"/>
            <a:ext cx="10087726" cy="457200"/>
          </a:xfrm>
        </p:spPr>
        <p:txBody>
          <a:bodyPr anchor="t">
            <a:normAutofit/>
          </a:bodyPr>
          <a:lstStyle>
            <a:lvl1pPr marL="0" indent="0" algn="ctr">
              <a:buNone/>
              <a:defRPr sz="1754">
                <a:solidFill>
                  <a:srgbClr val="FFFFFF"/>
                </a:solidFill>
              </a:defRPr>
            </a:lvl1pPr>
            <a:lvl2pPr marL="400964" indent="0">
              <a:buNone/>
              <a:defRPr sz="1579">
                <a:solidFill>
                  <a:schemeClr val="tx1">
                    <a:tint val="75000"/>
                  </a:schemeClr>
                </a:solidFill>
              </a:defRPr>
            </a:lvl2pPr>
            <a:lvl3pPr marL="801929" indent="0">
              <a:buNone/>
              <a:defRPr sz="1403">
                <a:solidFill>
                  <a:schemeClr val="tx1">
                    <a:tint val="75000"/>
                  </a:schemeClr>
                </a:solidFill>
              </a:defRPr>
            </a:lvl3pPr>
            <a:lvl4pPr marL="1202893" indent="0">
              <a:buNone/>
              <a:defRPr sz="1228">
                <a:solidFill>
                  <a:schemeClr val="tx1">
                    <a:tint val="75000"/>
                  </a:schemeClr>
                </a:solidFill>
              </a:defRPr>
            </a:lvl4pPr>
            <a:lvl5pPr marL="1603858" indent="0">
              <a:buNone/>
              <a:defRPr sz="1228">
                <a:solidFill>
                  <a:schemeClr val="tx1">
                    <a:tint val="75000"/>
                  </a:schemeClr>
                </a:solidFill>
              </a:defRPr>
            </a:lvl5pPr>
            <a:lvl6pPr marL="2004822" indent="0">
              <a:buNone/>
              <a:defRPr sz="1228">
                <a:solidFill>
                  <a:schemeClr val="tx1">
                    <a:tint val="75000"/>
                  </a:schemeClr>
                </a:solidFill>
              </a:defRPr>
            </a:lvl6pPr>
            <a:lvl7pPr marL="2405786" indent="0">
              <a:buNone/>
              <a:defRPr sz="1228">
                <a:solidFill>
                  <a:schemeClr val="tx1">
                    <a:tint val="75000"/>
                  </a:schemeClr>
                </a:solidFill>
              </a:defRPr>
            </a:lvl7pPr>
            <a:lvl8pPr marL="2806751" indent="0">
              <a:buNone/>
              <a:defRPr sz="1228">
                <a:solidFill>
                  <a:schemeClr val="tx1">
                    <a:tint val="75000"/>
                  </a:schemeClr>
                </a:solidFill>
              </a:defRPr>
            </a:lvl8pPr>
            <a:lvl9pPr marL="3207715" indent="0">
              <a:buNone/>
              <a:defRPr sz="1228">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lvl1pPr>
              <a:defRPr>
                <a:solidFill>
                  <a:schemeClr val="tx2"/>
                </a:solidFill>
              </a:defRPr>
            </a:lvl1pPr>
          </a:lstStyle>
          <a:p>
            <a:fld id="{D06DE85E-D9ED-4BD3-B93A-FEBB02327D00}" type="datetimeFigureOut">
              <a:rPr lang="tr-TR" smtClean="0"/>
              <a:t>26.04.2022</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3404570418"/>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057030" y="2011680"/>
            <a:ext cx="4169807" cy="420624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463761" y="2011680"/>
            <a:ext cx="4169807" cy="420624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06DE85E-D9ED-4BD3-B93A-FEBB02327D00}" type="datetimeFigureOut">
              <a:rPr lang="tr-TR" smtClean="0"/>
              <a:t>26.04.2022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585236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1058490" y="1913470"/>
            <a:ext cx="4169807" cy="743094"/>
          </a:xfrm>
        </p:spPr>
        <p:txBody>
          <a:bodyPr anchor="ctr">
            <a:normAutofit/>
          </a:bodyPr>
          <a:lstStyle>
            <a:lvl1pPr marL="0" indent="0">
              <a:buNone/>
              <a:defRPr sz="1842"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a:t>Asıl metin stillerini düzenle</a:t>
            </a:r>
          </a:p>
        </p:txBody>
      </p:sp>
      <p:sp>
        <p:nvSpPr>
          <p:cNvPr id="4" name="Content Placeholder 3"/>
          <p:cNvSpPr>
            <a:spLocks noGrp="1"/>
          </p:cNvSpPr>
          <p:nvPr>
            <p:ph sz="half" idx="2"/>
          </p:nvPr>
        </p:nvSpPr>
        <p:spPr>
          <a:xfrm>
            <a:off x="1058490" y="2656566"/>
            <a:ext cx="4169807" cy="356616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464497" y="1913470"/>
            <a:ext cx="4169807" cy="743094"/>
          </a:xfrm>
        </p:spPr>
        <p:txBody>
          <a:bodyPr anchor="ctr">
            <a:normAutofit/>
          </a:bodyPr>
          <a:lstStyle>
            <a:lvl1pPr marL="0" indent="0">
              <a:buNone/>
              <a:defRPr sz="1842"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a:t>Asıl metin stillerini düzenle</a:t>
            </a:r>
          </a:p>
        </p:txBody>
      </p:sp>
      <p:sp>
        <p:nvSpPr>
          <p:cNvPr id="6" name="Content Placeholder 5"/>
          <p:cNvSpPr>
            <a:spLocks noGrp="1"/>
          </p:cNvSpPr>
          <p:nvPr>
            <p:ph sz="quarter" idx="4"/>
          </p:nvPr>
        </p:nvSpPr>
        <p:spPr>
          <a:xfrm>
            <a:off x="5464497" y="2656564"/>
            <a:ext cx="4169807" cy="356616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06DE85E-D9ED-4BD3-B93A-FEBB02327D00}" type="datetimeFigureOut">
              <a:rPr lang="tr-TR" smtClean="0"/>
              <a:t>26.04.2022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9528875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D06DE85E-D9ED-4BD3-B93A-FEBB02327D00}" type="datetimeFigureOut">
              <a:rPr lang="tr-TR" smtClean="0"/>
              <a:t>26.04.2022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283751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DE85E-D9ED-4BD3-B93A-FEBB02327D00}" type="datetimeFigureOut">
              <a:rPr lang="tr-TR" smtClean="0"/>
              <a:t>26.04.2022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246655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a:xfrm>
            <a:off x="1058490" y="2120054"/>
            <a:ext cx="5372636" cy="4114800"/>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830608" y="2147487"/>
            <a:ext cx="2806601" cy="3432319"/>
          </a:xfrm>
        </p:spPr>
        <p:txBody>
          <a:bodyPr>
            <a:normAutofit/>
          </a:bodyPr>
          <a:lstStyle>
            <a:lvl1pPr marL="0" indent="0">
              <a:lnSpc>
                <a:spcPct val="95000"/>
              </a:lnSpc>
              <a:buNone/>
              <a:defRPr sz="1579"/>
            </a:lvl1pPr>
            <a:lvl2pPr marL="400964" indent="0">
              <a:buNone/>
              <a:defRPr sz="1052"/>
            </a:lvl2pPr>
            <a:lvl3pPr marL="801929" indent="0">
              <a:buNone/>
              <a:defRPr sz="877"/>
            </a:lvl3pPr>
            <a:lvl4pPr marL="1202893" indent="0">
              <a:buNone/>
              <a:defRPr sz="789"/>
            </a:lvl4pPr>
            <a:lvl5pPr marL="1603858" indent="0">
              <a:buNone/>
              <a:defRPr sz="789"/>
            </a:lvl5pPr>
            <a:lvl6pPr marL="2004822" indent="0">
              <a:buNone/>
              <a:defRPr sz="789"/>
            </a:lvl6pPr>
            <a:lvl7pPr marL="2405786" indent="0">
              <a:buNone/>
              <a:defRPr sz="789"/>
            </a:lvl7pPr>
            <a:lvl8pPr marL="2806751" indent="0">
              <a:buNone/>
              <a:defRPr sz="789"/>
            </a:lvl8pPr>
            <a:lvl9pPr marL="3207715" indent="0">
              <a:buNone/>
              <a:defRPr sz="789"/>
            </a:lvl9pPr>
          </a:lstStyle>
          <a:p>
            <a:pPr lvl="0"/>
            <a:r>
              <a:rPr lang="tr-TR"/>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26.04.2022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022639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26.04.2022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522557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Picture Placeholder 2"/>
          <p:cNvSpPr>
            <a:spLocks noGrp="1" noChangeAspect="1"/>
          </p:cNvSpPr>
          <p:nvPr>
            <p:ph type="pic" idx="1"/>
          </p:nvPr>
        </p:nvSpPr>
        <p:spPr>
          <a:xfrm>
            <a:off x="1122640" y="2211494"/>
            <a:ext cx="5372636" cy="3931920"/>
          </a:xfrm>
          <a:solidFill>
            <a:schemeClr val="tx2">
              <a:lumMod val="60000"/>
              <a:lumOff val="40000"/>
            </a:schemeClr>
          </a:solidFill>
        </p:spPr>
        <p:txBody>
          <a:bodyPr tIns="365760" anchor="t"/>
          <a:lstStyle>
            <a:lvl1pPr marL="0" indent="0" algn="ctr">
              <a:buNone/>
              <a:defRPr sz="2806">
                <a:solidFill>
                  <a:schemeClr val="tx1">
                    <a:lumMod val="50000"/>
                  </a:schemeClr>
                </a:solidFill>
              </a:defRPr>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tr-TR"/>
              <a:t>Resim eklemek için simgeyi tıklatın</a:t>
            </a:r>
            <a:endParaRPr lang="en-US" dirty="0"/>
          </a:p>
        </p:txBody>
      </p:sp>
      <p:sp>
        <p:nvSpPr>
          <p:cNvPr id="4" name="Text Placeholder 3"/>
          <p:cNvSpPr>
            <a:spLocks noGrp="1"/>
          </p:cNvSpPr>
          <p:nvPr>
            <p:ph type="body" sz="half" idx="2"/>
          </p:nvPr>
        </p:nvSpPr>
        <p:spPr>
          <a:xfrm>
            <a:off x="6832068" y="2150621"/>
            <a:ext cx="2806601" cy="3429000"/>
          </a:xfrm>
        </p:spPr>
        <p:txBody>
          <a:bodyPr>
            <a:normAutofit/>
          </a:bodyPr>
          <a:lstStyle>
            <a:lvl1pPr marL="0" indent="0">
              <a:lnSpc>
                <a:spcPct val="95000"/>
              </a:lnSpc>
              <a:buNone/>
              <a:defRPr sz="1579"/>
            </a:lvl1pPr>
            <a:lvl2pPr marL="400964" indent="0">
              <a:buNone/>
              <a:defRPr sz="1052"/>
            </a:lvl2pPr>
            <a:lvl3pPr marL="801929" indent="0">
              <a:buNone/>
              <a:defRPr sz="877"/>
            </a:lvl3pPr>
            <a:lvl4pPr marL="1202893" indent="0">
              <a:buNone/>
              <a:defRPr sz="789"/>
            </a:lvl4pPr>
            <a:lvl5pPr marL="1603858" indent="0">
              <a:buNone/>
              <a:defRPr sz="789"/>
            </a:lvl5pPr>
            <a:lvl6pPr marL="2004822" indent="0">
              <a:buNone/>
              <a:defRPr sz="789"/>
            </a:lvl6pPr>
            <a:lvl7pPr marL="2405786" indent="0">
              <a:buNone/>
              <a:defRPr sz="789"/>
            </a:lvl7pPr>
            <a:lvl8pPr marL="2806751" indent="0">
              <a:buNone/>
              <a:defRPr sz="789"/>
            </a:lvl8pPr>
            <a:lvl9pPr marL="3207715" indent="0">
              <a:buNone/>
              <a:defRPr sz="789"/>
            </a:lvl9pPr>
          </a:lstStyle>
          <a:p>
            <a:pPr lvl="0"/>
            <a:r>
              <a:rPr lang="tr-TR"/>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26.04.2022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9333482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26.04.2022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313829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7909514" y="0"/>
            <a:ext cx="240565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033438" y="274638"/>
            <a:ext cx="2106775" cy="5897562"/>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735062" y="274638"/>
            <a:ext cx="6992203" cy="5897562"/>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735062" y="6422855"/>
            <a:ext cx="2405654" cy="365125"/>
          </a:xfrm>
        </p:spPr>
        <p:txBody>
          <a:bodyPr/>
          <a:lstStyle/>
          <a:p>
            <a:fld id="{D06DE85E-D9ED-4BD3-B93A-FEBB02327D00}" type="datetimeFigureOut">
              <a:rPr lang="tr-TR" smtClean="0"/>
              <a:t>26.04.2022</a:t>
            </a:fld>
            <a:endParaRPr lang="tr-TR"/>
          </a:p>
        </p:txBody>
      </p:sp>
      <p:sp>
        <p:nvSpPr>
          <p:cNvPr id="5" name="Footer Placeholder 4"/>
          <p:cNvSpPr>
            <a:spLocks noGrp="1"/>
          </p:cNvSpPr>
          <p:nvPr>
            <p:ph type="ftr" sz="quarter" idx="11"/>
          </p:nvPr>
        </p:nvSpPr>
        <p:spPr>
          <a:xfrm>
            <a:off x="3311494" y="6422855"/>
            <a:ext cx="3753069" cy="365125"/>
          </a:xfrm>
        </p:spPr>
        <p:txBody>
          <a:bodyPr/>
          <a:lstStyle/>
          <a:p>
            <a:endParaRPr lang="tr-TR"/>
          </a:p>
        </p:txBody>
      </p:sp>
      <p:sp>
        <p:nvSpPr>
          <p:cNvPr id="6" name="Slide Number Placeholder 5"/>
          <p:cNvSpPr>
            <a:spLocks noGrp="1"/>
          </p:cNvSpPr>
          <p:nvPr>
            <p:ph type="sldNum" sz="quarter" idx="12"/>
          </p:nvPr>
        </p:nvSpPr>
        <p:spPr>
          <a:xfrm>
            <a:off x="7079686" y="6422855"/>
            <a:ext cx="771507" cy="365125"/>
          </a:xfrm>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88729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9493" y="1709739"/>
            <a:ext cx="9221689" cy="2852737"/>
          </a:xfrm>
        </p:spPr>
        <p:txBody>
          <a:bodyPr anchor="b"/>
          <a:lstStyle>
            <a:lvl1pPr>
              <a:defRPr sz="5262"/>
            </a:lvl1pPr>
          </a:lstStyle>
          <a:p>
            <a:r>
              <a:rPr lang="tr-TR"/>
              <a:t>Asıl başlık stili için tıklatın</a:t>
            </a:r>
            <a:endParaRPr lang="en-US" dirty="0"/>
          </a:p>
        </p:txBody>
      </p:sp>
      <p:sp>
        <p:nvSpPr>
          <p:cNvPr id="3" name="Text Placeholder 2"/>
          <p:cNvSpPr>
            <a:spLocks noGrp="1"/>
          </p:cNvSpPr>
          <p:nvPr>
            <p:ph type="body" idx="1"/>
          </p:nvPr>
        </p:nvSpPr>
        <p:spPr>
          <a:xfrm>
            <a:off x="729493" y="4589464"/>
            <a:ext cx="9221689" cy="1500187"/>
          </a:xfrm>
        </p:spPr>
        <p:txBody>
          <a:bodyPr/>
          <a:lstStyle>
            <a:lvl1pPr marL="0" indent="0">
              <a:buNone/>
              <a:defRPr sz="2105">
                <a:solidFill>
                  <a:schemeClr val="tx1">
                    <a:tint val="75000"/>
                  </a:schemeClr>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06DE85E-D9ED-4BD3-B93A-FEBB02327D00}" type="datetimeFigureOut">
              <a:rPr lang="tr-TR" smtClean="0"/>
              <a:t>26.04.2022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770524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735062" y="1825625"/>
            <a:ext cx="4544021"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412730" y="1825625"/>
            <a:ext cx="4544021"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06DE85E-D9ED-4BD3-B93A-FEBB02327D00}" type="datetimeFigureOut">
              <a:rPr lang="tr-TR" smtClean="0"/>
              <a:t>26.04.2022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623000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736455" y="365126"/>
            <a:ext cx="9221689" cy="1325563"/>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736455" y="1681163"/>
            <a:ext cx="4523138" cy="823912"/>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a:t>Asıl metin stillerini düzenle</a:t>
            </a:r>
          </a:p>
        </p:txBody>
      </p:sp>
      <p:sp>
        <p:nvSpPr>
          <p:cNvPr id="4" name="Content Placeholder 3"/>
          <p:cNvSpPr>
            <a:spLocks noGrp="1"/>
          </p:cNvSpPr>
          <p:nvPr>
            <p:ph sz="half" idx="2"/>
          </p:nvPr>
        </p:nvSpPr>
        <p:spPr>
          <a:xfrm>
            <a:off x="736455" y="2505075"/>
            <a:ext cx="452313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412730" y="1681163"/>
            <a:ext cx="4545413" cy="823912"/>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a:t>Asıl metin stillerini düzenle</a:t>
            </a:r>
          </a:p>
        </p:txBody>
      </p:sp>
      <p:sp>
        <p:nvSpPr>
          <p:cNvPr id="6" name="Content Placeholder 5"/>
          <p:cNvSpPr>
            <a:spLocks noGrp="1"/>
          </p:cNvSpPr>
          <p:nvPr>
            <p:ph sz="quarter" idx="4"/>
          </p:nvPr>
        </p:nvSpPr>
        <p:spPr>
          <a:xfrm>
            <a:off x="5412730" y="2505075"/>
            <a:ext cx="4545413"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06DE85E-D9ED-4BD3-B93A-FEBB02327D00}" type="datetimeFigureOut">
              <a:rPr lang="tr-TR" smtClean="0"/>
              <a:t>26.04.2022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13446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D06DE85E-D9ED-4BD3-B93A-FEBB02327D00}" type="datetimeFigureOut">
              <a:rPr lang="tr-TR" smtClean="0"/>
              <a:t>26.04.2022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086699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DE85E-D9ED-4BD3-B93A-FEBB02327D00}" type="datetimeFigureOut">
              <a:rPr lang="tr-TR" smtClean="0"/>
              <a:t>26.04.2022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116482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36455" y="457200"/>
            <a:ext cx="3448388" cy="1600200"/>
          </a:xfrm>
        </p:spPr>
        <p:txBody>
          <a:bodyPr anchor="b"/>
          <a:lstStyle>
            <a:lvl1pPr>
              <a:defRPr sz="2806"/>
            </a:lvl1pPr>
          </a:lstStyle>
          <a:p>
            <a:r>
              <a:rPr lang="tr-TR"/>
              <a:t>Asıl başlık stili için tıklatın</a:t>
            </a:r>
            <a:endParaRPr lang="en-US" dirty="0"/>
          </a:p>
        </p:txBody>
      </p:sp>
      <p:sp>
        <p:nvSpPr>
          <p:cNvPr id="3" name="Content Placeholder 2"/>
          <p:cNvSpPr>
            <a:spLocks noGrp="1"/>
          </p:cNvSpPr>
          <p:nvPr>
            <p:ph idx="1"/>
          </p:nvPr>
        </p:nvSpPr>
        <p:spPr>
          <a:xfrm>
            <a:off x="4545413" y="987426"/>
            <a:ext cx="5412730" cy="4873625"/>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36455" y="2057400"/>
            <a:ext cx="3448388" cy="3811588"/>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tr-TR"/>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26.04.2022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610418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36455" y="457200"/>
            <a:ext cx="3448388" cy="1600200"/>
          </a:xfrm>
        </p:spPr>
        <p:txBody>
          <a:bodyPr anchor="b"/>
          <a:lstStyle>
            <a:lvl1pPr>
              <a:defRPr sz="2806"/>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4545413" y="987426"/>
            <a:ext cx="5412730" cy="4873625"/>
          </a:xfrm>
        </p:spPr>
        <p:txBody>
          <a:bodyPr anchor="t"/>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tr-TR"/>
              <a:t>Resim eklemek için simgeyi tıklatın</a:t>
            </a:r>
            <a:endParaRPr lang="en-US" dirty="0"/>
          </a:p>
        </p:txBody>
      </p:sp>
      <p:sp>
        <p:nvSpPr>
          <p:cNvPr id="4" name="Text Placeholder 3"/>
          <p:cNvSpPr>
            <a:spLocks noGrp="1"/>
          </p:cNvSpPr>
          <p:nvPr>
            <p:ph type="body" sz="half" idx="2"/>
          </p:nvPr>
        </p:nvSpPr>
        <p:spPr>
          <a:xfrm>
            <a:off x="736455" y="2057400"/>
            <a:ext cx="3448388" cy="3811588"/>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tr-TR"/>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26.04.2022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850299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365126"/>
            <a:ext cx="9221689" cy="1325563"/>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735062" y="1825625"/>
            <a:ext cx="9221689"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35062" y="6356351"/>
            <a:ext cx="2405658" cy="365125"/>
          </a:xfrm>
          <a:prstGeom prst="rect">
            <a:avLst/>
          </a:prstGeom>
        </p:spPr>
        <p:txBody>
          <a:bodyPr vert="horz" lIns="91440" tIns="45720" rIns="91440" bIns="45720" rtlCol="0" anchor="ctr"/>
          <a:lstStyle>
            <a:lvl1pPr algn="l">
              <a:defRPr sz="1052">
                <a:solidFill>
                  <a:schemeClr val="tx1">
                    <a:tint val="75000"/>
                  </a:schemeClr>
                </a:solidFill>
              </a:defRPr>
            </a:lvl1pPr>
          </a:lstStyle>
          <a:p>
            <a:fld id="{D06DE85E-D9ED-4BD3-B93A-FEBB02327D00}" type="datetimeFigureOut">
              <a:rPr lang="tr-TR" smtClean="0"/>
              <a:t>26.04.2022</a:t>
            </a:fld>
            <a:endParaRPr lang="tr-TR"/>
          </a:p>
        </p:txBody>
      </p:sp>
      <p:sp>
        <p:nvSpPr>
          <p:cNvPr id="5" name="Footer Placeholder 4"/>
          <p:cNvSpPr>
            <a:spLocks noGrp="1"/>
          </p:cNvSpPr>
          <p:nvPr>
            <p:ph type="ftr" sz="quarter" idx="3"/>
          </p:nvPr>
        </p:nvSpPr>
        <p:spPr>
          <a:xfrm>
            <a:off x="3541663" y="6356351"/>
            <a:ext cx="3608487" cy="365125"/>
          </a:xfrm>
          <a:prstGeom prst="rect">
            <a:avLst/>
          </a:prstGeom>
        </p:spPr>
        <p:txBody>
          <a:bodyPr vert="horz" lIns="91440" tIns="45720" rIns="91440" bIns="45720" rtlCol="0" anchor="ctr"/>
          <a:lstStyle>
            <a:lvl1pPr algn="ctr">
              <a:defRPr sz="1052">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7551093" y="6356351"/>
            <a:ext cx="2405658" cy="365125"/>
          </a:xfrm>
          <a:prstGeom prst="rect">
            <a:avLst/>
          </a:prstGeom>
        </p:spPr>
        <p:txBody>
          <a:bodyPr vert="horz" lIns="91440" tIns="45720" rIns="91440" bIns="45720" rtlCol="0" anchor="ctr"/>
          <a:lstStyle>
            <a:lvl1pPr algn="r">
              <a:defRPr sz="1052">
                <a:solidFill>
                  <a:schemeClr val="tx1">
                    <a:tint val="75000"/>
                  </a:schemeClr>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688790647"/>
      </p:ext>
    </p:extLst>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7" r:id="rId5"/>
    <p:sldLayoutId id="2147483988" r:id="rId6"/>
    <p:sldLayoutId id="2147483989" r:id="rId7"/>
    <p:sldLayoutId id="2147483990" r:id="rId8"/>
    <p:sldLayoutId id="2147483991" r:id="rId9"/>
    <p:sldLayoutId id="2147483992" r:id="rId10"/>
    <p:sldLayoutId id="2147483993" r:id="rId11"/>
  </p:sldLayoutIdLst>
  <p:txStyles>
    <p:titleStyle>
      <a:lvl1pPr algn="l" defTabSz="801929" rtl="0" eaLnBrk="1" latinLnBrk="0" hangingPunct="1">
        <a:lnSpc>
          <a:spcPct val="90000"/>
        </a:lnSpc>
        <a:spcBef>
          <a:spcPct val="0"/>
        </a:spcBef>
        <a:buNone/>
        <a:defRPr sz="3859" kern="1200">
          <a:solidFill>
            <a:schemeClr val="tx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24" y="176109"/>
            <a:ext cx="10689140"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54904" y="284176"/>
            <a:ext cx="8580180" cy="1508760"/>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1054904" y="2011680"/>
            <a:ext cx="8580180" cy="420624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54331" y="6422855"/>
            <a:ext cx="2631643" cy="365125"/>
          </a:xfrm>
          <a:prstGeom prst="rect">
            <a:avLst/>
          </a:prstGeom>
        </p:spPr>
        <p:txBody>
          <a:bodyPr vert="horz" lIns="91440" tIns="45720" rIns="45720" bIns="45720" rtlCol="0" anchor="ctr"/>
          <a:lstStyle>
            <a:lvl1pPr algn="l">
              <a:defRPr sz="921">
                <a:solidFill>
                  <a:schemeClr val="tx1"/>
                </a:solidFill>
              </a:defRPr>
            </a:lvl1pPr>
          </a:lstStyle>
          <a:p>
            <a:fld id="{D06DE85E-D9ED-4BD3-B93A-FEBB02327D00}" type="datetimeFigureOut">
              <a:rPr lang="tr-TR" smtClean="0"/>
              <a:t>26.04.2022</a:t>
            </a:fld>
            <a:endParaRPr lang="tr-TR"/>
          </a:p>
        </p:txBody>
      </p:sp>
      <p:sp>
        <p:nvSpPr>
          <p:cNvPr id="5" name="Footer Placeholder 4"/>
          <p:cNvSpPr>
            <a:spLocks noGrp="1"/>
          </p:cNvSpPr>
          <p:nvPr>
            <p:ph type="ftr" sz="quarter" idx="3"/>
          </p:nvPr>
        </p:nvSpPr>
        <p:spPr>
          <a:xfrm>
            <a:off x="4907843" y="6422855"/>
            <a:ext cx="4423738" cy="365125"/>
          </a:xfrm>
          <a:prstGeom prst="rect">
            <a:avLst/>
          </a:prstGeom>
        </p:spPr>
        <p:txBody>
          <a:bodyPr vert="horz" lIns="91440" tIns="45720" rIns="91440" bIns="45720" rtlCol="0" anchor="ctr"/>
          <a:lstStyle>
            <a:lvl1pPr algn="r">
              <a:defRPr sz="921">
                <a:solidFill>
                  <a:schemeClr val="tx1"/>
                </a:solidFill>
              </a:defRPr>
            </a:lvl1pPr>
          </a:lstStyle>
          <a:p>
            <a:endParaRPr lang="tr-TR"/>
          </a:p>
        </p:txBody>
      </p:sp>
      <p:sp>
        <p:nvSpPr>
          <p:cNvPr id="6" name="Slide Number Placeholder 5"/>
          <p:cNvSpPr>
            <a:spLocks noGrp="1"/>
          </p:cNvSpPr>
          <p:nvPr>
            <p:ph type="sldNum" sz="quarter" idx="4"/>
          </p:nvPr>
        </p:nvSpPr>
        <p:spPr>
          <a:xfrm>
            <a:off x="9347380" y="6422855"/>
            <a:ext cx="829829" cy="365125"/>
          </a:xfrm>
          <a:prstGeom prst="rect">
            <a:avLst/>
          </a:prstGeom>
        </p:spPr>
        <p:txBody>
          <a:bodyPr vert="horz" lIns="45720" tIns="45720" rIns="91440" bIns="45720" rtlCol="0" anchor="ctr"/>
          <a:lstStyle>
            <a:lvl1pPr algn="l">
              <a:defRPr sz="1052" b="0">
                <a:solidFill>
                  <a:schemeClr val="tx1"/>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651853834"/>
      </p:ext>
    </p:extLst>
  </p:cSld>
  <p:clrMap bg1="dk1" tx1="lt1" bg2="dk2" tx2="lt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Lst>
  <p:txStyles>
    <p:titleStyle>
      <a:lvl1pPr algn="l" defTabSz="801929" rtl="0" eaLnBrk="1" latinLnBrk="0" hangingPunct="1">
        <a:lnSpc>
          <a:spcPct val="85000"/>
        </a:lnSpc>
        <a:spcBef>
          <a:spcPct val="0"/>
        </a:spcBef>
        <a:buNone/>
        <a:defRPr sz="3508" kern="1200" cap="all" baseline="0">
          <a:solidFill>
            <a:schemeClr val="bg2"/>
          </a:solidFill>
          <a:latin typeface="+mj-lt"/>
          <a:ea typeface="+mj-ea"/>
          <a:cs typeface="+mj-cs"/>
        </a:defRPr>
      </a:lvl1pPr>
    </p:titleStyle>
    <p:bodyStyle>
      <a:lvl1pPr marL="160386" indent="-160386" algn="l" defTabSz="801929" rtl="0" eaLnBrk="1" latinLnBrk="0" hangingPunct="1">
        <a:lnSpc>
          <a:spcPct val="90000"/>
        </a:lnSpc>
        <a:spcBef>
          <a:spcPts val="1052"/>
        </a:spcBef>
        <a:spcAft>
          <a:spcPts val="175"/>
        </a:spcAft>
        <a:buClr>
          <a:schemeClr val="tx1"/>
        </a:buClr>
        <a:buFont typeface="Wingdings" pitchFamily="2" charset="2"/>
        <a:buChar char=""/>
        <a:defRPr sz="1929" kern="1200">
          <a:solidFill>
            <a:schemeClr val="tx1"/>
          </a:solidFill>
          <a:latin typeface="+mn-lt"/>
          <a:ea typeface="+mn-ea"/>
          <a:cs typeface="+mn-cs"/>
        </a:defRPr>
      </a:lvl1pPr>
      <a:lvl2pPr marL="360868" indent="-160386" algn="l" defTabSz="801929" rtl="0" eaLnBrk="1" latinLnBrk="0" hangingPunct="1">
        <a:lnSpc>
          <a:spcPct val="90000"/>
        </a:lnSpc>
        <a:spcBef>
          <a:spcPts val="175"/>
        </a:spcBef>
        <a:spcAft>
          <a:spcPts val="351"/>
        </a:spcAft>
        <a:buClr>
          <a:schemeClr val="tx1"/>
        </a:buClr>
        <a:buFont typeface="Wingdings" pitchFamily="2" charset="2"/>
        <a:buChar char=""/>
        <a:defRPr sz="1754" kern="1200">
          <a:solidFill>
            <a:schemeClr val="tx1"/>
          </a:solidFill>
          <a:latin typeface="+mn-lt"/>
          <a:ea typeface="+mn-ea"/>
          <a:cs typeface="+mn-cs"/>
        </a:defRPr>
      </a:lvl2pPr>
      <a:lvl3pPr marL="561350" indent="-160386" algn="l" defTabSz="801929" rtl="0" eaLnBrk="1" latinLnBrk="0" hangingPunct="1">
        <a:lnSpc>
          <a:spcPct val="90000"/>
        </a:lnSpc>
        <a:spcBef>
          <a:spcPts val="175"/>
        </a:spcBef>
        <a:spcAft>
          <a:spcPts val="351"/>
        </a:spcAft>
        <a:buClr>
          <a:schemeClr val="tx1"/>
        </a:buClr>
        <a:buFont typeface="Wingdings" pitchFamily="2" charset="2"/>
        <a:buChar char=""/>
        <a:defRPr sz="1579" kern="1200">
          <a:solidFill>
            <a:schemeClr val="tx1"/>
          </a:solidFill>
          <a:latin typeface="+mn-lt"/>
          <a:ea typeface="+mn-ea"/>
          <a:cs typeface="+mn-cs"/>
        </a:defRPr>
      </a:lvl3pPr>
      <a:lvl4pPr marL="761832" indent="-160386"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4pPr>
      <a:lvl5pPr marL="962315" indent="-160386"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5pPr>
      <a:lvl6pPr marL="1126594"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6pPr>
      <a:lvl7pPr marL="1290769"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7pPr>
      <a:lvl8pPr marL="1428633"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8pPr>
      <a:lvl9pPr marL="1584037"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20.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2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88" y="0"/>
            <a:ext cx="10692000" cy="6876000"/>
          </a:xfrm>
          <a:prstGeom prst="rect">
            <a:avLst/>
          </a:prstGeom>
        </p:spPr>
      </p:pic>
      <p:sp>
        <p:nvSpPr>
          <p:cNvPr id="2" name="Unvan 1"/>
          <p:cNvSpPr>
            <a:spLocks noGrp="1"/>
          </p:cNvSpPr>
          <p:nvPr>
            <p:ph type="ctrTitle"/>
          </p:nvPr>
        </p:nvSpPr>
        <p:spPr>
          <a:xfrm>
            <a:off x="0" y="2078182"/>
            <a:ext cx="10691812" cy="2183686"/>
          </a:xfrm>
        </p:spPr>
        <p:txBody>
          <a:bodyPr>
            <a:noAutofit/>
          </a:bodyPr>
          <a:lstStyle/>
          <a:p>
            <a:r>
              <a:rPr lang="tr-TR" sz="2800" b="1" dirty="0">
                <a:cs typeface="Arial" panose="020B0604020202020204" pitchFamily="34" charset="0"/>
              </a:rPr>
              <a:t> İSİF 308 HADİS III</a:t>
            </a:r>
            <a:br>
              <a:rPr lang="tr-TR" sz="2800" b="1" dirty="0">
                <a:cs typeface="Arial" panose="020B0604020202020204" pitchFamily="34" charset="0"/>
              </a:rPr>
            </a:br>
            <a:r>
              <a:rPr lang="tr-TR" sz="2800" b="1" dirty="0">
                <a:cs typeface="Arial" panose="020B0604020202020204" pitchFamily="34" charset="0"/>
              </a:rPr>
              <a:t> X.HAFTA</a:t>
            </a:r>
            <a:br>
              <a:rPr lang="tr-TR" sz="2800" b="1" dirty="0">
                <a:cs typeface="Arial" panose="020B0604020202020204" pitchFamily="34" charset="0"/>
              </a:rPr>
            </a:br>
            <a:r>
              <a:rPr lang="tr-TR" sz="2800" b="1" dirty="0">
                <a:cs typeface="Arial" panose="020B0604020202020204" pitchFamily="34" charset="0"/>
              </a:rPr>
              <a:t>Dr. Mehmet ali </a:t>
            </a:r>
            <a:r>
              <a:rPr lang="tr-TR" sz="2800" b="1" dirty="0" err="1">
                <a:cs typeface="Arial" panose="020B0604020202020204" pitchFamily="34" charset="0"/>
              </a:rPr>
              <a:t>çalgan</a:t>
            </a:r>
            <a:r>
              <a:rPr lang="tr-TR" sz="2800" b="1" dirty="0">
                <a:cs typeface="Arial" panose="020B0604020202020204" pitchFamily="34" charset="0"/>
              </a:rPr>
              <a:t> </a:t>
            </a:r>
            <a:br>
              <a:rPr lang="tr-TR" sz="2800" b="1" dirty="0">
                <a:solidFill>
                  <a:srgbClr val="FF0000"/>
                </a:solidFill>
                <a:cs typeface="Arial" panose="020B0604020202020204" pitchFamily="34" charset="0"/>
              </a:rPr>
            </a:br>
            <a:br>
              <a:rPr lang="tr-TR" sz="2800" b="1" dirty="0">
                <a:cs typeface="Arial" panose="020B0604020202020204" pitchFamily="34" charset="0"/>
              </a:rPr>
            </a:br>
            <a:endParaRPr lang="tr-TR" sz="2800" b="1" dirty="0">
              <a:cs typeface="Arial" panose="020B0604020202020204" pitchFamily="34" charset="0"/>
            </a:endParaRPr>
          </a:p>
        </p:txBody>
      </p:sp>
      <p:sp>
        <p:nvSpPr>
          <p:cNvPr id="6" name="Metin kutusu 5"/>
          <p:cNvSpPr txBox="1"/>
          <p:nvPr/>
        </p:nvSpPr>
        <p:spPr>
          <a:xfrm>
            <a:off x="399011" y="3870038"/>
            <a:ext cx="9277004" cy="400110"/>
          </a:xfrm>
          <a:prstGeom prst="rect">
            <a:avLst/>
          </a:prstGeom>
          <a:noFill/>
        </p:spPr>
        <p:txBody>
          <a:bodyPr wrap="square" rtlCol="0">
            <a:spAutoFit/>
          </a:bodyPr>
          <a:lstStyle/>
          <a:p>
            <a:pPr algn="ctr"/>
            <a:r>
              <a:rPr lang="tr-TR" sz="2000" b="1" dirty="0">
                <a:solidFill>
                  <a:schemeClr val="accent1">
                    <a:lumMod val="20000"/>
                    <a:lumOff val="80000"/>
                  </a:schemeClr>
                </a:solidFill>
              </a:rPr>
              <a:t>Adalet-İman Bütünlüğü</a:t>
            </a:r>
            <a:endParaRPr lang="tr-TR" sz="2000" dirty="0">
              <a:solidFill>
                <a:srgbClr val="FF0000"/>
              </a:solidFill>
            </a:endParaRPr>
          </a:p>
        </p:txBody>
      </p:sp>
      <p:sp>
        <p:nvSpPr>
          <p:cNvPr id="5"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8528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ADALET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244158"/>
          </a:xfrm>
          <a:prstGeom prst="rect">
            <a:avLst/>
          </a:prstGeom>
          <a:noFill/>
        </p:spPr>
        <p:txBody>
          <a:bodyPr wrap="square" rtlCol="0">
            <a:spAutoFit/>
          </a:bodyPr>
          <a:lstStyle/>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“Kimin bir kız çocuğu olur da onu gömmez, küçük görmez, erkek çocuğunu ona tercih etmezse yüce Allah onu cennete alır</a:t>
            </a:r>
          </a:p>
          <a:p>
            <a:pPr algn="just">
              <a:lnSpc>
                <a:spcPct val="150000"/>
              </a:lnSpc>
            </a:pPr>
            <a:endParaRPr lang="tr-TR" sz="28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696296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7" name="Metin kutusu 6"/>
          <p:cNvSpPr txBox="1"/>
          <p:nvPr/>
        </p:nvSpPr>
        <p:spPr>
          <a:xfrm>
            <a:off x="261257" y="2343638"/>
            <a:ext cx="9772559" cy="2217082"/>
          </a:xfrm>
          <a:prstGeom prst="rect">
            <a:avLst/>
          </a:prstGeom>
          <a:noFill/>
        </p:spPr>
        <p:txBody>
          <a:bodyPr wrap="square" rtlCol="0">
            <a:spAutoFit/>
          </a:bodyPr>
          <a:lstStyle/>
          <a:p>
            <a:pPr algn="just">
              <a:lnSpc>
                <a:spcPct val="150000"/>
              </a:lnSpc>
              <a:spcBef>
                <a:spcPts val="600"/>
              </a:spcBef>
              <a:spcAft>
                <a:spcPts val="600"/>
              </a:spcAft>
            </a:pPr>
            <a:r>
              <a:rPr lang="tr-TR" sz="3200" dirty="0">
                <a:latin typeface="Arial" panose="020B0604020202020204" pitchFamily="34" charset="0"/>
                <a:cs typeface="Arial" panose="020B0604020202020204" pitchFamily="34" charset="0"/>
              </a:rPr>
              <a:t>Kaynak: Kur’an ve Sünnette İman-Ahlak Bütünlüğü, Mehmet Ali </a:t>
            </a:r>
            <a:r>
              <a:rPr lang="tr-TR" sz="3200" dirty="0" err="1">
                <a:latin typeface="Arial" panose="020B0604020202020204" pitchFamily="34" charset="0"/>
                <a:cs typeface="Arial" panose="020B0604020202020204" pitchFamily="34" charset="0"/>
              </a:rPr>
              <a:t>Çalgan</a:t>
            </a:r>
            <a:r>
              <a:rPr lang="tr-TR" sz="3200" dirty="0">
                <a:latin typeface="Arial" panose="020B0604020202020204" pitchFamily="34" charset="0"/>
                <a:cs typeface="Arial" panose="020B0604020202020204" pitchFamily="34" charset="0"/>
              </a:rPr>
              <a:t>, Diyanet İşleri Başkanlığı Yayınları</a:t>
            </a:r>
          </a:p>
        </p:txBody>
      </p:sp>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569457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pic>
        <p:nvPicPr>
          <p:cNvPr id="1028" name="Picture 4" descr="Resulullah (sav)'ın hadis hadis oruç günlüğü | Siyer-i Neb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950" y="11496"/>
            <a:ext cx="11351614" cy="6921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4694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DERS İZLENCESİ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5" y="2318273"/>
            <a:ext cx="5866410" cy="496996"/>
          </a:xfrm>
          <a:prstGeom prst="rect">
            <a:avLst/>
          </a:prstGeom>
          <a:noFill/>
        </p:spPr>
        <p:txBody>
          <a:bodyPr wrap="square" rtlCol="0">
            <a:spAutoFit/>
          </a:bodyPr>
          <a:lstStyle/>
          <a:p>
            <a:pPr lvl="1" algn="just">
              <a:lnSpc>
                <a:spcPct val="150000"/>
              </a:lnSpc>
              <a:buFont typeface="+mj-lt"/>
              <a:buAutoNum type="arabicPeriod"/>
            </a:pPr>
            <a:r>
              <a:rPr lang="tr-TR" sz="2000" dirty="0">
                <a:latin typeface="Arial" panose="020B0604020202020204" pitchFamily="34" charset="0"/>
                <a:cs typeface="Arial" panose="020B0604020202020204" pitchFamily="34" charset="0"/>
              </a:rPr>
              <a:t>	ADALET</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pic>
        <p:nvPicPr>
          <p:cNvPr id="1331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74949" y="2269086"/>
            <a:ext cx="2990850"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34114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ADALET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890489"/>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“Ey iman edenler! Allah için hakkı ayakta tutun, adâletle şahitlik eden kimseler olun. Herhangi bir topluluğa duyduğunuz kin, sizi </a:t>
            </a:r>
            <a:r>
              <a:rPr lang="tr-TR" sz="2800" dirty="0" err="1">
                <a:latin typeface="Arial" panose="020B0604020202020204" pitchFamily="34" charset="0"/>
                <a:cs typeface="Arial" panose="020B0604020202020204" pitchFamily="34" charset="0"/>
              </a:rPr>
              <a:t>adâletsiz</a:t>
            </a:r>
            <a:r>
              <a:rPr lang="tr-TR" sz="2800" dirty="0">
                <a:latin typeface="Arial" panose="020B0604020202020204" pitchFamily="34" charset="0"/>
                <a:cs typeface="Arial" panose="020B0604020202020204" pitchFamily="34" charset="0"/>
              </a:rPr>
              <a:t> davranmaya itmesin. </a:t>
            </a:r>
            <a:r>
              <a:rPr lang="tr-TR" sz="2800" b="1" dirty="0" err="1">
                <a:latin typeface="Arial" panose="020B0604020202020204" pitchFamily="34" charset="0"/>
                <a:cs typeface="Arial" panose="020B0604020202020204" pitchFamily="34" charset="0"/>
              </a:rPr>
              <a:t>Adâletli</a:t>
            </a:r>
            <a:r>
              <a:rPr lang="tr-TR" sz="2800" b="1" dirty="0">
                <a:latin typeface="Arial" panose="020B0604020202020204" pitchFamily="34" charset="0"/>
                <a:cs typeface="Arial" panose="020B0604020202020204" pitchFamily="34" charset="0"/>
              </a:rPr>
              <a:t> olun; bu, </a:t>
            </a:r>
            <a:r>
              <a:rPr lang="tr-TR" sz="2800" b="1" dirty="0" err="1">
                <a:latin typeface="Arial" panose="020B0604020202020204" pitchFamily="34" charset="0"/>
                <a:cs typeface="Arial" panose="020B0604020202020204" pitchFamily="34" charset="0"/>
              </a:rPr>
              <a:t>takvâya</a:t>
            </a:r>
            <a:r>
              <a:rPr lang="tr-TR" sz="2800" b="1" dirty="0">
                <a:latin typeface="Arial" panose="020B0604020202020204" pitchFamily="34" charset="0"/>
                <a:cs typeface="Arial" panose="020B0604020202020204" pitchFamily="34" charset="0"/>
              </a:rPr>
              <a:t> daha uygundur</a:t>
            </a:r>
            <a:r>
              <a:rPr lang="tr-TR" sz="2800" dirty="0">
                <a:latin typeface="Arial" panose="020B0604020202020204" pitchFamily="34" charset="0"/>
                <a:cs typeface="Arial" panose="020B0604020202020204" pitchFamily="34" charset="0"/>
              </a:rPr>
              <a:t>. Allah’tan korkun. Şüphesiz Allah yaptıklarınızdan haberdardır.” Maide 8</a:t>
            </a:r>
          </a:p>
          <a:p>
            <a:pPr algn="just">
              <a:lnSpc>
                <a:spcPct val="150000"/>
              </a:lnSpc>
            </a:pPr>
            <a:endParaRPr lang="tr-TR" sz="28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659213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ADALET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4455835"/>
          </a:xfrm>
          <a:prstGeom prst="rect">
            <a:avLst/>
          </a:prstGeom>
          <a:noFill/>
        </p:spPr>
        <p:txBody>
          <a:bodyPr wrap="square" rtlCol="0">
            <a:spAutoFit/>
          </a:bodyPr>
          <a:lstStyle/>
          <a:p>
            <a:pPr algn="just">
              <a:lnSpc>
                <a:spcPct val="150000"/>
              </a:lnSpc>
            </a:pPr>
            <a:r>
              <a:rPr lang="tr-TR" sz="2400" dirty="0">
                <a:latin typeface="Arial" panose="020B0604020202020204" pitchFamily="34" charset="0"/>
                <a:cs typeface="Arial" panose="020B0604020202020204" pitchFamily="34" charset="0"/>
              </a:rPr>
              <a:t>“Ey iman edenler! Kendinizin veya anne babanızın ve akrabanızın aleyhine de olsa adâletten asla ayrılmayan, Allah için şahitlik eden kimseler olun. (İnsanlar) zengin olsunlar, yoksul olsunlar Allah onlara sizden daha yakındır. Öyleyse siz hislerinize uyup adâletten ayrılmayın. Eğer adâletten sapar veya üzerinize düşeni yapmaktan geri durursanız bilin ki Allah yaptığınız her şeyden haberdardır. Nisa 135</a:t>
            </a:r>
          </a:p>
          <a:p>
            <a:pPr algn="just">
              <a:lnSpc>
                <a:spcPct val="150000"/>
              </a:lnSpc>
            </a:pPr>
            <a:endParaRPr lang="tr-TR" sz="2400" dirty="0">
              <a:latin typeface="Arial" panose="020B0604020202020204" pitchFamily="34" charset="0"/>
              <a:cs typeface="Arial" panose="020B0604020202020204" pitchFamily="34" charset="0"/>
            </a:endParaRPr>
          </a:p>
          <a:p>
            <a:pPr algn="just">
              <a:lnSpc>
                <a:spcPct val="150000"/>
              </a:lnSpc>
            </a:pPr>
            <a:endParaRPr lang="tr-TR" sz="24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731707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ADALET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3890489"/>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““Ey </a:t>
            </a:r>
            <a:r>
              <a:rPr lang="tr-TR" sz="2800" dirty="0" err="1">
                <a:latin typeface="Arial" panose="020B0604020202020204" pitchFamily="34" charset="0"/>
                <a:cs typeface="Arial" panose="020B0604020202020204" pitchFamily="34" charset="0"/>
              </a:rPr>
              <a:t>Dâvûd</a:t>
            </a:r>
            <a:r>
              <a:rPr lang="tr-TR" sz="2800" dirty="0">
                <a:latin typeface="Arial" panose="020B0604020202020204" pitchFamily="34" charset="0"/>
                <a:cs typeface="Arial" panose="020B0604020202020204" pitchFamily="34" charset="0"/>
              </a:rPr>
              <a:t>! Biz seni yeryüzünde halife yaptık; onun için insanlar arasında adâletle hükmet; nefsin isteklerine uyma, sonra seni Allah yolundan saptırır. Kuşkusuz, Allah yolundan sapanlara, hesap verme gününü unutmaları yüzünden çok ağır bir azap vardır </a:t>
            </a:r>
            <a:r>
              <a:rPr lang="tr-TR" sz="2800" dirty="0" err="1">
                <a:latin typeface="Arial" panose="020B0604020202020204" pitchFamily="34" charset="0"/>
                <a:cs typeface="Arial" panose="020B0604020202020204" pitchFamily="34" charset="0"/>
              </a:rPr>
              <a:t>Sa’d</a:t>
            </a:r>
            <a:r>
              <a:rPr lang="tr-TR" sz="2800" dirty="0">
                <a:latin typeface="Arial" panose="020B0604020202020204" pitchFamily="34" charset="0"/>
                <a:cs typeface="Arial" panose="020B0604020202020204" pitchFamily="34" charset="0"/>
              </a:rPr>
              <a:t> 26</a:t>
            </a:r>
          </a:p>
          <a:p>
            <a:pPr algn="just">
              <a:lnSpc>
                <a:spcPct val="150000"/>
              </a:lnSpc>
            </a:pPr>
            <a:endParaRPr lang="tr-TR" sz="28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4056996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ADALET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5183150"/>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“Yüce Allah yedi kişiyi kendi gölgesinden başka gölge olmayan günde, gölgesi altında gölgelendirecektir: (İlki) </a:t>
            </a:r>
            <a:r>
              <a:rPr lang="tr-TR" sz="2800" dirty="0" err="1">
                <a:latin typeface="Arial" panose="020B0604020202020204" pitchFamily="34" charset="0"/>
                <a:cs typeface="Arial" panose="020B0604020202020204" pitchFamily="34" charset="0"/>
              </a:rPr>
              <a:t>Adâletli</a:t>
            </a:r>
            <a:r>
              <a:rPr lang="tr-TR" sz="2800" dirty="0">
                <a:latin typeface="Arial" panose="020B0604020202020204" pitchFamily="34" charset="0"/>
                <a:cs typeface="Arial" panose="020B0604020202020204" pitchFamily="34" charset="0"/>
              </a:rPr>
              <a:t> yönetici.</a:t>
            </a:r>
          </a:p>
          <a:p>
            <a:pPr algn="just">
              <a:lnSpc>
                <a:spcPct val="150000"/>
              </a:lnSpc>
            </a:pPr>
            <a:r>
              <a:rPr lang="tr-TR" sz="2800" dirty="0">
                <a:latin typeface="Arial" panose="020B0604020202020204" pitchFamily="34" charset="0"/>
                <a:cs typeface="Arial" panose="020B0604020202020204" pitchFamily="34" charset="0"/>
              </a:rPr>
              <a:t>Adil yönetici, Yüce Allah katında kıyamet gününde en çok sevilen kişidir ve O’nun en yakınında bulunur. Yüce Allah’ın kıyamet gününde en çok kızdığı kişiler ve en şiddetli azaba uğrayacak olanlar ise zalim idareciler olacaktır</a:t>
            </a:r>
          </a:p>
          <a:p>
            <a:pPr algn="just">
              <a:lnSpc>
                <a:spcPct val="150000"/>
              </a:lnSpc>
            </a:pPr>
            <a:endParaRPr lang="tr-TR" sz="28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120513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ADALET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2597827"/>
          </a:xfrm>
          <a:prstGeom prst="rect">
            <a:avLst/>
          </a:prstGeom>
          <a:noFill/>
        </p:spPr>
        <p:txBody>
          <a:bodyPr wrap="square" rtlCol="0">
            <a:spAutoFit/>
          </a:bodyPr>
          <a:lstStyle/>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“Bir davada zulme yardımcı olan kimse, kuşkusuz Allah’ın gazabına uğrar.</a:t>
            </a:r>
          </a:p>
          <a:p>
            <a:pPr algn="just">
              <a:lnSpc>
                <a:spcPct val="150000"/>
              </a:lnSpc>
            </a:pPr>
            <a:endParaRPr lang="tr-TR" sz="28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3973179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ADALET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4536819"/>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“Sizden önceki insanların helâk olmalarının sebebi, aralarında ileri gelen (zengin) kimseler hırsızlık yapınca suçun cezasını vermeyip zayıf (ve fakir) kimseler hırsızlık yapınca ceza uygulamalarıdır. Bu canı bu tende tutan (Allah)a yemin ederim ki Muhammed’in kızı Fâtıma hırsızlık yapsa, onun da elini keserdim!” </a:t>
            </a:r>
          </a:p>
          <a:p>
            <a:pPr algn="just">
              <a:lnSpc>
                <a:spcPct val="150000"/>
              </a:lnSpc>
            </a:pPr>
            <a:endParaRPr lang="tr-TR" sz="28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170497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31520"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ADALET</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26003" y="1936332"/>
            <a:ext cx="9836331" cy="2597827"/>
          </a:xfrm>
          <a:prstGeom prst="rect">
            <a:avLst/>
          </a:prstGeom>
          <a:noFill/>
        </p:spPr>
        <p:txBody>
          <a:bodyPr wrap="square" rtlCol="0">
            <a:spAutoFit/>
          </a:bodyPr>
          <a:lstStyle/>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İçinde, zayıf kimsenin incitilmeden hakkını alamadığı bir toplum yücelemez (veya yücelmesin)</a:t>
            </a:r>
          </a:p>
          <a:p>
            <a:pPr algn="just">
              <a:lnSpc>
                <a:spcPct val="150000"/>
              </a:lnSpc>
            </a:pPr>
            <a:endParaRPr lang="tr-TR" sz="28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a:solidFill>
                  <a:schemeClr val="tx2">
                    <a:lumMod val="75000"/>
                  </a:schemeClr>
                </a:solidFill>
              </a:rPr>
              <a:t>Adıyaman Üniversitesi Uzaktan Eğitim ve Araştırma Merkezi</a:t>
            </a:r>
          </a:p>
        </p:txBody>
      </p:sp>
    </p:spTree>
    <p:extLst>
      <p:ext uri="{BB962C8B-B14F-4D97-AF65-F5344CB8AC3E}">
        <p14:creationId xmlns:p14="http://schemas.microsoft.com/office/powerpoint/2010/main" val="254977857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Şeritli">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Şeritli">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Şeritli">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7CF026C-957E-4F4E-893C-D02C23AB6317}"/>
    </a:ext>
  </a:ext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3653</TotalTime>
  <Words>463</Words>
  <Application>Microsoft Office PowerPoint</Application>
  <PresentationFormat>Özel</PresentationFormat>
  <Paragraphs>37</Paragraphs>
  <Slides>12</Slides>
  <Notes>0</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12</vt:i4>
      </vt:variant>
    </vt:vector>
  </HeadingPairs>
  <TitlesOfParts>
    <vt:vector size="20" baseType="lpstr">
      <vt:lpstr>Arial</vt:lpstr>
      <vt:lpstr>Calibri</vt:lpstr>
      <vt:lpstr>Calibri Light</vt:lpstr>
      <vt:lpstr>Corbel</vt:lpstr>
      <vt:lpstr>Shonar Bangla</vt:lpstr>
      <vt:lpstr>Wingdings</vt:lpstr>
      <vt:lpstr>Office Teması</vt:lpstr>
      <vt:lpstr>Şeritli</vt:lpstr>
      <vt:lpstr> İSİF 308 HADİS III  X.HAFTA Dr. Mehmet ali çalgan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Adıyaman Üniversitesi  Enformatik Bölüm Başkanlığı  Uzaktan Eğitim  Bilgisayar Teknolojileri Dersi</dc:title>
  <dc:creator>Ferdi DOĞAN</dc:creator>
  <cp:lastModifiedBy>Mehmet Ali Çalgan</cp:lastModifiedBy>
  <cp:revision>456</cp:revision>
  <dcterms:created xsi:type="dcterms:W3CDTF">2019-09-14T09:59:13Z</dcterms:created>
  <dcterms:modified xsi:type="dcterms:W3CDTF">2022-04-26T15:43:20Z</dcterms:modified>
</cp:coreProperties>
</file>